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3F4-93DB-4B5A-8949-A9D4A4527E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156D-D052-4628-88ED-BC407EDF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3F4-93DB-4B5A-8949-A9D4A4527E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156D-D052-4628-88ED-BC407EDF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3F4-93DB-4B5A-8949-A9D4A4527E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156D-D052-4628-88ED-BC407EDF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5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3F4-93DB-4B5A-8949-A9D4A4527E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156D-D052-4628-88ED-BC407EDF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3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3F4-93DB-4B5A-8949-A9D4A4527E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156D-D052-4628-88ED-BC407EDF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0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3F4-93DB-4B5A-8949-A9D4A4527E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156D-D052-4628-88ED-BC407EDF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3F4-93DB-4B5A-8949-A9D4A4527E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156D-D052-4628-88ED-BC407EDF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3F4-93DB-4B5A-8949-A9D4A4527E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156D-D052-4628-88ED-BC407EDF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3F4-93DB-4B5A-8949-A9D4A4527E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156D-D052-4628-88ED-BC407EDF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3F4-93DB-4B5A-8949-A9D4A4527E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156D-D052-4628-88ED-BC407EDF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7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3F4-93DB-4B5A-8949-A9D4A4527E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156D-D052-4628-88ED-BC407EDF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93F4-93DB-4B5A-8949-A9D4A4527E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156D-D052-4628-88ED-BC407EDF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0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Animal Movement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Recursive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Technical: A recursive function calls itself</a:t>
            </a:r>
          </a:p>
          <a:p>
            <a:endParaRPr lang="en-US" dirty="0"/>
          </a:p>
          <a:p>
            <a:r>
              <a:rPr lang="en-US" dirty="0" smtClean="0"/>
              <a:t>In Practice: Reduces a problem to its smallest piece, then adds pieces back on.</a:t>
            </a:r>
          </a:p>
        </p:txBody>
      </p:sp>
    </p:spTree>
    <p:extLst>
      <p:ext uri="{BB962C8B-B14F-4D97-AF65-F5344CB8AC3E}">
        <p14:creationId xmlns:p14="http://schemas.microsoft.com/office/powerpoint/2010/main" val="27607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133"/>
          </a:xfrm>
        </p:spPr>
        <p:txBody>
          <a:bodyPr/>
          <a:lstStyle/>
          <a:p>
            <a:r>
              <a:rPr lang="en-US" dirty="0" smtClean="0"/>
              <a:t>Take the first element of a vector and put it into a new vector, sorted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3869" y="2760301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2670" y="2760301"/>
            <a:ext cx="659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8034" y="2760301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9617" y="2760301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2710" y="2760301"/>
            <a:ext cx="4321834" cy="9921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21770" y="4456829"/>
            <a:ext cx="4321834" cy="9921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5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08894 4.07407E-6 C 0.12865 4.07407E-6 0.17787 0.06898 0.17787 0.125 L 0.17787 0.2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0.07942 4.07407E-6 C 0.11497 4.07407E-6 0.15898 0.06898 0.15898 0.125 L 0.15898 0.25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4218 4.07407E-6 C -0.06106 4.07407E-6 -0.08424 0.06898 -0.08424 0.125 L -0.08424 0.2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02734 4.07407E-6 C 0.03958 4.07407E-6 0.05481 0.06898 0.05481 0.125 L 0.05481 0.25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Case: Conditions in which the function calls itself</a:t>
            </a:r>
          </a:p>
          <a:p>
            <a:endParaRPr lang="en-US" dirty="0" smtClean="0"/>
          </a:p>
          <a:p>
            <a:r>
              <a:rPr lang="en-US" dirty="0" smtClean="0"/>
              <a:t>Base Case: Condition in which the function does not call itself</a:t>
            </a:r>
          </a:p>
          <a:p>
            <a:pPr lvl="1"/>
            <a:r>
              <a:rPr lang="en-US" dirty="0" smtClean="0"/>
              <a:t>Necessary to stop the function (sometimes called a stop case)</a:t>
            </a:r>
          </a:p>
          <a:p>
            <a:pPr lvl="2"/>
            <a:r>
              <a:rPr lang="en-US" dirty="0" smtClean="0"/>
              <a:t>Bad base case = infinite recursion!!!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Use if statements to determine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74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factorial = function(n)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(n == 1) { return(n)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return(n * factorial(n-1))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function that will sort any vector of numbers </a:t>
            </a:r>
          </a:p>
          <a:p>
            <a:r>
              <a:rPr lang="en-US" dirty="0" smtClean="0"/>
              <a:t>Write a recursive function that returns the prime factors of a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Recursion</vt:lpstr>
      <vt:lpstr>What is a Recursive Function?</vt:lpstr>
      <vt:lpstr>Sorting Recursively</vt:lpstr>
      <vt:lpstr>Writing a Recursive Function</vt:lpstr>
      <vt:lpstr>An example: Factorial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Alexander Vining</dc:creator>
  <cp:lastModifiedBy>Alexander Vining</cp:lastModifiedBy>
  <cp:revision>8</cp:revision>
  <dcterms:created xsi:type="dcterms:W3CDTF">2017-10-16T18:28:55Z</dcterms:created>
  <dcterms:modified xsi:type="dcterms:W3CDTF">2017-10-16T21:06:48Z</dcterms:modified>
</cp:coreProperties>
</file>