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2" r:id="rId7"/>
    <p:sldId id="263" r:id="rId8"/>
    <p:sldId id="261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8"/>
    <p:restoredTop sz="94718"/>
  </p:normalViewPr>
  <p:slideViewPr>
    <p:cSldViewPr snapToGrid="0" snapToObjects="1" showGuides="1">
      <p:cViewPr>
        <p:scale>
          <a:sx n="104" d="100"/>
          <a:sy n="104" d="100"/>
        </p:scale>
        <p:origin x="4304" y="2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63AC-02EA-4E49-809F-E693FFD43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A184B-34D1-3845-BC17-051E61153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4353-BFEE-8A4D-A412-40F7C7DB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1D1D-E8EE-8C49-8B3A-B8D7A446CBD2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EE3C2-25F0-9543-922F-354FFF2A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F318-567D-8F49-BFAA-260EC9F1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09EC-B2B0-5143-9693-30CCAE4E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1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B98-C179-1846-B09F-77DC8979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38B86-7A40-A744-92FD-8D833BAA4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302F-0A85-AF48-91EB-91BA8EBB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1D1D-E8EE-8C49-8B3A-B8D7A446CBD2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AD65-2DC0-9647-AC0F-D826D817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CD1C-0AAE-1B4A-8E48-FF5B7A9D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09EC-B2B0-5143-9693-30CCAE4E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4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35D36-E811-3A46-89C5-CE3B750F9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FD8D0-A53C-A849-A893-892F2AA7F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323A-F279-8548-A293-4CA3F134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1D1D-E8EE-8C49-8B3A-B8D7A446CBD2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883A-85B3-5F4B-BF8D-23963A2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C72C-5D71-6542-AE1B-6AC65D65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09EC-B2B0-5143-9693-30CCAE4E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6FA0-3CE5-AD4E-9220-BA111962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EE6A-37AB-9745-AE8F-BF1412DF4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AA51-57FB-094D-AA95-77AC4997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1D1D-E8EE-8C49-8B3A-B8D7A446CBD2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08C90-6052-9645-9E2B-4700D19E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DE77-51C2-6B40-A9F7-4C2DCB3B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09EC-B2B0-5143-9693-30CCAE4E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580A-AB4C-0E43-8CFF-0649AE17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BBBC-65BB-1949-86CC-EFA92B8B6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03FD-669F-7946-9E49-5981ADEC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1D1D-E8EE-8C49-8B3A-B8D7A446CBD2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61E6C-11DE-D246-B858-D8347755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09EE-42F1-7A4D-8A99-427DDB5C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09EC-B2B0-5143-9693-30CCAE4E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1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1F88-B56B-1746-8EB4-5EB8F21C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BE3C-695F-2D42-A2E4-6EA8394AC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0A29B-E533-0248-9DF1-8EFE2BB6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A0223-2820-E44D-91A9-36A57FB9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1D1D-E8EE-8C49-8B3A-B8D7A446CBD2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B3138-6039-0C4A-ADF3-A9FB1151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A7726-73AF-944D-BDF3-3C7054BA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09EC-B2B0-5143-9693-30CCAE4E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2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10C-7DC1-1A4D-A4C2-82A33076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B7207-0FB6-C744-99DC-05AE8F9D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F7E32-7B74-8849-8C5D-27464E9E0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A83E3-978B-7041-ADA0-040D168DC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B898E-75F5-8F49-98E7-2C1C7C42A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B7EAB-168E-7C42-9112-8F86B6A2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1D1D-E8EE-8C49-8B3A-B8D7A446CBD2}" type="datetimeFigureOut">
              <a:rPr lang="en-US" smtClean="0"/>
              <a:t>6/1/19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8C7E8-F371-0748-942A-C623E418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D1C97-65FF-F744-B49C-D9386610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09EC-B2B0-5143-9693-30CCAE4E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6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0A14-4DC4-9448-9DA4-B2699149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4E998-5BFC-F743-8C05-99F47339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1D1D-E8EE-8C49-8B3A-B8D7A446CBD2}" type="datetimeFigureOut">
              <a:rPr lang="en-US" smtClean="0"/>
              <a:t>6/1/19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C83F0-B171-7643-9C2F-C5770625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B5E6A-9AFC-1543-A85A-C2EBD5ED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09EC-B2B0-5143-9693-30CCAE4E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5041C-97DD-BE4E-A009-7094F6B4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1D1D-E8EE-8C49-8B3A-B8D7A446CBD2}" type="datetimeFigureOut">
              <a:rPr lang="en-US" smtClean="0"/>
              <a:t>6/1/19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A7444-6C08-2A48-964D-E853D7F5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406FF-8AFE-5740-AEA9-39DEDDE6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09EC-B2B0-5143-9693-30CCAE4E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5123-812B-1947-93E2-6A8FE6D4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64E7-81DF-FF43-8D59-51CD4F2B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F055B-BDC7-954B-AA87-FB3AD69B9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051C7-52AD-234D-84F0-C66C4B4C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1D1D-E8EE-8C49-8B3A-B8D7A446CBD2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F357-8CD5-2A49-9F2B-F00F0971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B316E-885B-4E47-9D21-6F6907A3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09EC-B2B0-5143-9693-30CCAE4E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DB95-F292-2243-A674-FF26FA38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F3C29-38A9-F446-92C6-F914DD279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E2F69-B2B0-3E4A-AA78-DCD78460B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BF6A7-8430-B142-BC61-BF097197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1D1D-E8EE-8C49-8B3A-B8D7A446CBD2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03D29-7BED-0640-8F5E-9F3FC379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3C413-788D-A645-9111-75DF4D2C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09EC-B2B0-5143-9693-30CCAE4E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5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CD981-7F4C-B840-AD84-C4A3318B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D9BA0-E5DE-5F46-9DA9-12E224F34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20A7-38B5-4E4E-9338-74B43479D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1D1D-E8EE-8C49-8B3A-B8D7A446CBD2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6D04A-025F-8C45-A258-833C9109E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872C-BAE9-6642-A42E-21FD25EB2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09EC-B2B0-5143-9693-30CCAE4E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9DD6-B8FA-DE41-9D67-B0517DE2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9F1D6-E4FD-3F47-B8A4-F0A93BC21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4239B-86C9-D749-A071-2B1C5AE4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DF286-B690-4448-9473-037BE5BF4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98125A-242C-2745-9043-BF36EF32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3D38-E436-D248-A92C-1BDB5E4B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5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B221-1138-9D43-86EE-64ED2AA8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12F3-98D4-B444-A381-F56C3A6D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1151C-1BB5-6848-89EE-93242DF0A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7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BB6A-5C31-7E45-A7BD-9AE896ED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B3D4-B04A-AA4A-B34B-75D86934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5123D-B731-AD4E-82E2-8C083F28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8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6CA8-01B5-6047-BF5D-7453170D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21FA-8280-F84C-AD7D-90B87A2C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619C8-2A9C-4F4C-9B32-E90947B1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252AE-0D49-8D47-A7F6-2511E0B48E62}"/>
              </a:ext>
            </a:extLst>
          </p:cNvPr>
          <p:cNvSpPr/>
          <p:nvPr/>
        </p:nvSpPr>
        <p:spPr>
          <a:xfrm>
            <a:off x="3877733" y="2692400"/>
            <a:ext cx="8060267" cy="306493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5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6CA8-01B5-6047-BF5D-7453170D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21FA-8280-F84C-AD7D-90B87A2C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619C8-2A9C-4F4C-9B32-E90947B1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A422D-5B5D-5441-894F-72DFFDB8F6CF}"/>
              </a:ext>
            </a:extLst>
          </p:cNvPr>
          <p:cNvSpPr/>
          <p:nvPr/>
        </p:nvSpPr>
        <p:spPr>
          <a:xfrm>
            <a:off x="3877733" y="4267200"/>
            <a:ext cx="8060267" cy="149013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1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6CA8-01B5-6047-BF5D-7453170D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21FA-8280-F84C-AD7D-90B87A2C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619C8-2A9C-4F4C-9B32-E90947B1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B796-766A-8248-A55E-08306BFB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9067-5CF2-4D48-B5D1-154F9EB9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CC613-66C0-8643-BEF7-99F0CB238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3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9FD7-E9DE-1A4D-BDA1-E5BB5AE4C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CBD7B-F91D-ED4B-87B7-C7BE4A58A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A1676-31AF-C347-9858-2D6B130D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9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Lim</dc:creator>
  <cp:lastModifiedBy>Walter Lim</cp:lastModifiedBy>
  <cp:revision>6</cp:revision>
  <dcterms:created xsi:type="dcterms:W3CDTF">2019-06-01T04:33:47Z</dcterms:created>
  <dcterms:modified xsi:type="dcterms:W3CDTF">2019-06-02T01:41:09Z</dcterms:modified>
</cp:coreProperties>
</file>