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81" r:id="rId9"/>
    <p:sldId id="262" r:id="rId10"/>
    <p:sldId id="263" r:id="rId11"/>
    <p:sldId id="267" r:id="rId12"/>
    <p:sldId id="264" r:id="rId13"/>
    <p:sldId id="265" r:id="rId14"/>
    <p:sldId id="270" r:id="rId15"/>
    <p:sldId id="269" r:id="rId16"/>
    <p:sldId id="271" r:id="rId17"/>
    <p:sldId id="272" r:id="rId18"/>
    <p:sldId id="278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73A5-E192-971B-79CB-A26423861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4FF13-64C2-0638-DC5D-3B4EE7FAD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B27E-EF08-8CC8-0D9D-C7D028F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9D81-2567-1E6F-C6D1-2504AED8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D007-7242-39FB-A950-82A22E22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44BF-DD1D-8675-3067-7A16F1B2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FA57-6475-7C08-8252-2E049A79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9455-16C4-C443-E183-0B0E04AE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A8D3-1329-ED79-C2A0-4A1F2002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8BE6-2516-7B69-DD13-B13B62E7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39411-A81F-B395-756D-063A01940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DEFA5-69DD-5425-D84D-6AF10550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75F9-14C3-945F-AD28-59925895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650C-2B4F-E534-60A7-7C659771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BCAE-1862-2222-A248-2F6B049C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6862-388C-41EB-7FE7-10E73C88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6106-E6A4-6FC0-E066-88966E62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B6A6-1A0B-9ABF-9CA5-B97A94C8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D116-EE11-D30F-FB15-42C67FB9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DE46-DF3C-3FB5-82D0-7AB3567B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39EA-AF4E-E936-FE89-DFF094B8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2D90-2173-8CAE-8F25-901563CF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1FC1-B4E3-3D4A-2FFB-7ADE65B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9ADF-67F6-1EF9-D308-0754DF8A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E6A2-48D5-D5CF-362C-48B4A03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CDD7-615A-5739-B698-01EC569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DE7C-05B1-2325-94FE-D0D92884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28FDA-539C-7A3F-2575-DC364BF3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3B577-AD36-7C9F-774F-C0C3F06E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D333-5FBC-1775-F011-BD42969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4D247-50C0-C2E7-FB2D-702402F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170-E6E7-93E1-DBA7-A676F92F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FC45-6528-0A07-C97A-EB16565A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7C96-21CB-F1B0-BAEF-A89821A4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94628-8638-DC35-EB46-F763CD587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46595-BA7E-835A-8369-BEA32BB7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36A4C-21AB-30FE-4651-B60A51A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DE15-DD6A-7599-4286-5FB76A7C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80BE-DB21-2A47-6E86-B07A7A5A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074F-4A5C-6CEE-A315-3F65DB8A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D0AD9-673E-E7EB-6A99-D70EBCB6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0119-6464-CA26-7B5E-0E1611F5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F7544-9251-3C2C-572F-248B7199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4AEF1-10FD-8340-B512-B61623F5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6723B-DF44-8A08-B2F0-40D67153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F19F-5B50-BFD8-E06F-3E6178C7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C8E3-3D0A-A3D9-12EE-9382DC7E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F9BF-CC45-E390-3D00-1F84F1E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700D-2286-5EFC-C762-838446B8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BAC8-808C-AF4F-F3BF-27EEF20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E156-4BBD-96B5-6FA8-35F3F95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374D-1854-4844-E58A-D18ED7DB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3E45-DA77-35D8-4039-B44C444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F010-1FFE-C928-6929-7F4D4150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123A-1D65-7768-29FD-2EAD4EF4B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3336-8DB6-B567-0AFA-89AB6285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899CF-BF14-21FF-19D6-756A833E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2B7B-EB79-F11B-C93E-FECD0E42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01932-C1C1-4A5E-A6E3-1F3CEAFE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533D-B1E4-0A40-5FCD-5B3026D5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BE1-05E7-98C8-180F-43AA79E1C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8675-4EC9-4830-8890-ABF165E7822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7C5B-0E13-B904-15D0-A1527376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88F9-94E3-F360-6283-6E5D5224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9673-DC6D-4311-B673-153FCF7A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ralytics/yolov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835-2A99-8470-F975-FC0218868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79C4-2F83-5184-D45A-117A2833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Human Face – Emotion/Sentiment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B36D7-7701-7D9A-D11E-D118B940683B}"/>
              </a:ext>
            </a:extLst>
          </p:cNvPr>
          <p:cNvSpPr txBox="1"/>
          <p:nvPr/>
        </p:nvSpPr>
        <p:spPr>
          <a:xfrm>
            <a:off x="0" y="132523"/>
            <a:ext cx="6493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20L-0935 – AbdulRahman Nadeem</a:t>
            </a:r>
          </a:p>
          <a:p>
            <a:r>
              <a:rPr lang="en-US" dirty="0"/>
              <a:t>20L-1122 – Hassan Jawwad</a:t>
            </a:r>
          </a:p>
          <a:p>
            <a:r>
              <a:rPr lang="en-US" dirty="0"/>
              <a:t>20L-1149 – Yousaf Khalid</a:t>
            </a:r>
          </a:p>
          <a:p>
            <a:r>
              <a:rPr lang="en-US" dirty="0"/>
              <a:t>20L-2177 – Talha Zulifqar</a:t>
            </a:r>
          </a:p>
        </p:txBody>
      </p:sp>
    </p:spTree>
    <p:extLst>
      <p:ext uri="{BB962C8B-B14F-4D97-AF65-F5344CB8AC3E}">
        <p14:creationId xmlns:p14="http://schemas.microsoft.com/office/powerpoint/2010/main" val="341382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32EA1-3859-7561-D23C-75FC2528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91"/>
            <a:ext cx="12192000" cy="59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 err="1"/>
              <a:t>Data_Collection</a:t>
            </a:r>
            <a:r>
              <a:rPr lang="en-US" sz="9600" u="sng" dirty="0"/>
              <a:t> .</a:t>
            </a:r>
            <a:r>
              <a:rPr lang="en-US" sz="9600" u="sng" dirty="0" err="1"/>
              <a:t>py</a:t>
            </a:r>
            <a:endParaRPr lang="en-US" sz="9600" u="sng" dirty="0"/>
          </a:p>
        </p:txBody>
      </p:sp>
    </p:spTree>
    <p:extLst>
      <p:ext uri="{BB962C8B-B14F-4D97-AF65-F5344CB8AC3E}">
        <p14:creationId xmlns:p14="http://schemas.microsoft.com/office/powerpoint/2010/main" val="80731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7A831-ACA4-9E36-D98C-C5A7368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945"/>
            <a:ext cx="12192000" cy="50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CCCE1-580B-14DD-EA91-9265885F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67" y="0"/>
            <a:ext cx="9131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/>
              <a:t>Model Demo</a:t>
            </a:r>
          </a:p>
        </p:txBody>
      </p:sp>
    </p:spTree>
    <p:extLst>
      <p:ext uri="{BB962C8B-B14F-4D97-AF65-F5344CB8AC3E}">
        <p14:creationId xmlns:p14="http://schemas.microsoft.com/office/powerpoint/2010/main" val="217352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79204-1077-CB49-46B9-07720295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4" y="0"/>
            <a:ext cx="856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C89D1-AB1C-BFDD-E067-2DC93991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803"/>
            <a:ext cx="12192000" cy="17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983C8-4647-BCE8-A17C-63A191FA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342169"/>
            <a:ext cx="11396870" cy="61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9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/>
              <a:t>In Action</a:t>
            </a:r>
          </a:p>
        </p:txBody>
      </p:sp>
    </p:spTree>
    <p:extLst>
      <p:ext uri="{BB962C8B-B14F-4D97-AF65-F5344CB8AC3E}">
        <p14:creationId xmlns:p14="http://schemas.microsoft.com/office/powerpoint/2010/main" val="26418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944D2-CBFA-B817-FDA3-B48028AD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502" cy="2285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C5101-96ED-60FB-07C0-ACBCDA59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66" y="0"/>
            <a:ext cx="4169434" cy="2480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B20A07-AE4B-1FD3-38B7-3A780F6D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202" y="1940946"/>
            <a:ext cx="7321474" cy="45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BA89-451F-5CD1-C702-10BDFEBE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04" y="126240"/>
            <a:ext cx="10995991" cy="268322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   Detect facial expression on Human Face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						&amp;					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			Classify it accordingly		</a:t>
            </a:r>
            <a:r>
              <a:rPr lang="en-US" sz="4800" b="1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9C18-DE1E-892B-B83F-4293B2736B88}"/>
              </a:ext>
            </a:extLst>
          </p:cNvPr>
          <p:cNvSpPr txBox="1"/>
          <p:nvPr/>
        </p:nvSpPr>
        <p:spPr>
          <a:xfrm>
            <a:off x="291547" y="3604645"/>
            <a:ext cx="113024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Classification Classes: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4000" dirty="0"/>
              <a:t>Happy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4000" dirty="0"/>
              <a:t>Neutral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4000" dirty="0"/>
              <a:t>Surprised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0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169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2E97-25AA-13DC-9CD3-E3CF5C38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this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0917-7A48-76B3-028D-B6440348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extensive dataset</a:t>
            </a:r>
          </a:p>
          <a:p>
            <a:pPr lvl="1"/>
            <a:r>
              <a:rPr lang="en-US" dirty="0"/>
              <a:t>More faces</a:t>
            </a:r>
          </a:p>
          <a:p>
            <a:pPr lvl="1"/>
            <a:r>
              <a:rPr lang="en-US" dirty="0"/>
              <a:t>More expression</a:t>
            </a:r>
          </a:p>
          <a:p>
            <a:pPr lvl="1"/>
            <a:r>
              <a:rPr lang="en-US" dirty="0"/>
              <a:t>More random noise</a:t>
            </a:r>
          </a:p>
          <a:p>
            <a:r>
              <a:rPr lang="en-US" dirty="0"/>
              <a:t>Image editing:</a:t>
            </a:r>
          </a:p>
          <a:p>
            <a:pPr lvl="1"/>
            <a:r>
              <a:rPr lang="en-US" dirty="0"/>
              <a:t>We could change our image to grayscale or increase gamma.</a:t>
            </a:r>
          </a:p>
          <a:p>
            <a:pPr lvl="1"/>
            <a:r>
              <a:rPr lang="en-US" dirty="0"/>
              <a:t>Smaller and better boundary for labeling.</a:t>
            </a:r>
          </a:p>
          <a:p>
            <a:r>
              <a:rPr lang="en-US" dirty="0"/>
              <a:t>More epochs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8B3F-03AA-F635-7C83-6C770B9A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4DB1-8851-63BF-B202-5BFC9CBD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popular AI object classification models.</a:t>
            </a:r>
          </a:p>
          <a:p>
            <a:r>
              <a:rPr lang="en-US" dirty="0"/>
              <a:t>Trained on custom data. Because data was hard to find.</a:t>
            </a:r>
          </a:p>
          <a:p>
            <a:r>
              <a:rPr lang="en-US" dirty="0"/>
              <a:t>Training data should consist of different quality.</a:t>
            </a:r>
          </a:p>
          <a:p>
            <a:r>
              <a:rPr lang="en-US" dirty="0"/>
              <a:t>Training data should be large enough.</a:t>
            </a:r>
          </a:p>
          <a:p>
            <a:r>
              <a:rPr lang="en-US" dirty="0"/>
              <a:t>Training data should be of different faces.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2531-0427-48DA-E239-87EAB7F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F136-07E0-F999-E005-ABD59260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used Yolov5 – Yolov5s model. - </a:t>
            </a:r>
            <a:r>
              <a:rPr lang="en-US" dirty="0">
                <a:hlinkClick r:id="rId2"/>
              </a:rPr>
              <a:t>https://github.com/ultralytics/yolov5</a:t>
            </a:r>
            <a:endParaRPr lang="en-US" dirty="0"/>
          </a:p>
          <a:p>
            <a:pPr lvl="1"/>
            <a:r>
              <a:rPr lang="en-US" dirty="0"/>
              <a:t>CNN</a:t>
            </a:r>
          </a:p>
          <a:p>
            <a:r>
              <a:rPr lang="en-US" dirty="0"/>
              <a:t>We captured our own custom data.</a:t>
            </a:r>
          </a:p>
          <a:p>
            <a:pPr lvl="1"/>
            <a:r>
              <a:rPr lang="en-US" dirty="0"/>
              <a:t>470 images for training</a:t>
            </a:r>
          </a:p>
          <a:p>
            <a:pPr lvl="1"/>
            <a:r>
              <a:rPr lang="en-US" dirty="0"/>
              <a:t>90 images for testing</a:t>
            </a:r>
          </a:p>
          <a:p>
            <a:r>
              <a:rPr lang="en-US" dirty="0"/>
              <a:t>Labelling – on basis of classes.</a:t>
            </a:r>
          </a:p>
          <a:p>
            <a:pPr lvl="1"/>
            <a:r>
              <a:rPr lang="en-US" dirty="0"/>
              <a:t>Using python label-studio</a:t>
            </a:r>
          </a:p>
          <a:p>
            <a:r>
              <a:rPr lang="en-US" dirty="0"/>
              <a:t>Training using 100 epochs.</a:t>
            </a:r>
          </a:p>
          <a:p>
            <a:pPr lvl="1"/>
            <a:r>
              <a:rPr lang="en-US" dirty="0"/>
              <a:t>Batch size 16</a:t>
            </a:r>
          </a:p>
          <a:p>
            <a:pPr lvl="1"/>
            <a:r>
              <a:rPr lang="en-US" dirty="0"/>
              <a:t>Image dimensions 1024</a:t>
            </a:r>
          </a:p>
          <a:p>
            <a:r>
              <a:rPr lang="en-US" dirty="0"/>
              <a:t>Open CV </a:t>
            </a:r>
          </a:p>
          <a:p>
            <a:pPr lvl="1"/>
            <a:r>
              <a:rPr lang="en-US" dirty="0"/>
              <a:t>For data collection</a:t>
            </a:r>
          </a:p>
          <a:p>
            <a:pPr lvl="1"/>
            <a:r>
              <a:rPr lang="en-US" dirty="0"/>
              <a:t>For demo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0C3BB28D-EA3D-3400-FAD6-EF7DEC30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9" y="320255"/>
            <a:ext cx="11430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5EA8CF-FBDB-F93B-50C3-37780D097EE2}"/>
              </a:ext>
            </a:extLst>
          </p:cNvPr>
          <p:cNvSpPr txBox="1"/>
          <p:nvPr/>
        </p:nvSpPr>
        <p:spPr>
          <a:xfrm>
            <a:off x="2174727" y="5842785"/>
            <a:ext cx="820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https://developersbreach.com/convolution-neural-network-deep-learning/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66795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577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177-CA7E-FB5A-82CA-D17C2D1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648661" cy="6366979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198597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12620-4C86-E8AB-195B-F31319DE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5" y="0"/>
            <a:ext cx="11453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6DCDB-53D2-DC59-EA0C-52484B68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65"/>
            <a:ext cx="12192000" cy="53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228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</vt:lpstr>
      <vt:lpstr>   Detect facial expression on Human Face       &amp;         Classify it accordingly   </vt:lpstr>
      <vt:lpstr>Solution</vt:lpstr>
      <vt:lpstr>Methodology</vt:lpstr>
      <vt:lpstr>PowerPoint Presentation</vt:lpstr>
      <vt:lpstr>Demo</vt:lpstr>
      <vt:lpstr>OUR DATA</vt:lpstr>
      <vt:lpstr>PowerPoint Presentation</vt:lpstr>
      <vt:lpstr>PowerPoint Presentation</vt:lpstr>
      <vt:lpstr>PowerPoint Presentation</vt:lpstr>
      <vt:lpstr>Data_Collection .py</vt:lpstr>
      <vt:lpstr>PowerPoint Presentation</vt:lpstr>
      <vt:lpstr>PowerPoint Presentation</vt:lpstr>
      <vt:lpstr>Model Demo</vt:lpstr>
      <vt:lpstr>PowerPoint Presentation</vt:lpstr>
      <vt:lpstr>PowerPoint Presentation</vt:lpstr>
      <vt:lpstr>PowerPoint Presentation</vt:lpstr>
      <vt:lpstr>In Action</vt:lpstr>
      <vt:lpstr>PowerPoint Presentation</vt:lpstr>
      <vt:lpstr>Conclusion</vt:lpstr>
      <vt:lpstr>We can make this better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L200935 AbduLrahman Nadeem</dc:creator>
  <cp:lastModifiedBy>L200935 AbduLrahman Nadeem</cp:lastModifiedBy>
  <cp:revision>5</cp:revision>
  <dcterms:created xsi:type="dcterms:W3CDTF">2023-05-10T10:50:28Z</dcterms:created>
  <dcterms:modified xsi:type="dcterms:W3CDTF">2023-05-10T15:38:54Z</dcterms:modified>
</cp:coreProperties>
</file>