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6813389-4CC6-4C38-B63A-798135DA78F9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6E06F-A617-4927-AE89-7ED34730BF4C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4697-69B6-45FF-BDB6-531B30C1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933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299D1-248C-485F-9CA7-310A4BAF38A2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8726E-F503-40F9-B064-CB0E588F3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3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AB47-D021-4D95-B0CE-6D441D142625}" type="datetime1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7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7EB1-2FC4-47CE-B2CF-604C976EC37A}" type="datetime1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B191-B43C-4AF1-9001-9DC2D2C77C4A}" type="datetime1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2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D516-3B60-457D-8FE1-00396C473F47}" type="datetime1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085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6C31-7F93-423F-8DE3-5F39B04DF1A6}" type="datetime1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58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07A9-D5E8-487E-8105-6AF06FEDAA94}" type="datetime1">
              <a:rPr lang="en-US" smtClean="0"/>
              <a:t>08-Apr-17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82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A9BA-B6DF-483F-B1D9-1B590A9DB3BF}" type="datetime1">
              <a:rPr lang="en-US" smtClean="0"/>
              <a:t>08-Apr-17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4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FF9E-5F11-44D5-82DB-87D768A8554E}" type="datetime1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54D1-35FF-419E-B101-E7471FA78754}" type="datetime1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7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B72A-C1D2-40D3-B300-DD94C43168C3}" type="datetime1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2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FB8A-C1FA-4E41-B0A7-5C41EC3EEB62}" type="datetime1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FAB0-DFAF-41E8-BECE-F3CBD2D33A9A}" type="datetime1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2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AE0C-E0ED-4DD3-9AF8-886C9C05FD71}" type="datetime1">
              <a:rPr lang="en-US" smtClean="0"/>
              <a:t>08-Apr-17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5AAF-295A-4214-A53F-3ABE35B319E7}" type="datetime1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2FEA-8FE4-4669-9BB4-A57E0906F13B}" type="datetime1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6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6B0D-F83E-4B58-8851-6736D9F20E9E}" type="datetime1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4898-091A-4B6E-82A2-1298A39CEB07}" type="datetime1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3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D0502D-8E60-4D19-905E-CEF77F04ED0D}" type="datetime1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3E32-5D42-4B2D-92D2-1D00E4AC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70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26135" y="1623041"/>
            <a:ext cx="8297862" cy="1463675"/>
          </a:xfrm>
        </p:spPr>
        <p:txBody>
          <a:bodyPr/>
          <a:lstStyle/>
          <a:p>
            <a:pPr algn="ctr"/>
            <a:r>
              <a:rPr lang="en-US" sz="3600" b="1" dirty="0" smtClean="0"/>
              <a:t>CISCO ROUTING PROTOCOL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25679" y="3676379"/>
            <a:ext cx="60163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Present by :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Engg. Kazi Mohammad Ahsanul Haque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CCNA, RHCSA, RHCE, MCP, RHCVA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Mobile: 01742618969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Email: ahsan296@gmail.com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5004" y="638740"/>
            <a:ext cx="9404723" cy="1400530"/>
          </a:xfrm>
        </p:spPr>
        <p:txBody>
          <a:bodyPr/>
          <a:lstStyle/>
          <a:p>
            <a:pPr algn="ctr"/>
            <a:r>
              <a:rPr lang="en-US" sz="3600" b="1" dirty="0"/>
              <a:t>What is </a:t>
            </a:r>
            <a:r>
              <a:rPr lang="en-US" sz="3600" b="1" dirty="0" smtClean="0"/>
              <a:t>routing protocol </a:t>
            </a:r>
            <a:r>
              <a:rPr lang="en-US" sz="3600" b="1" dirty="0"/>
              <a:t>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5130" y="2039270"/>
            <a:ext cx="9691836" cy="4195481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routing </a:t>
            </a:r>
            <a:r>
              <a:rPr lang="en-US" dirty="0"/>
              <a:t>protocol is a set of rules </a:t>
            </a:r>
            <a:r>
              <a:rPr lang="en-US" dirty="0" smtClean="0"/>
              <a:t>used by</a:t>
            </a:r>
            <a:r>
              <a:rPr lang="en-US" dirty="0"/>
              <a:t> routers </a:t>
            </a:r>
            <a:r>
              <a:rPr lang="en-US" dirty="0" smtClean="0"/>
              <a:t>to </a:t>
            </a:r>
            <a:r>
              <a:rPr lang="en-US" dirty="0"/>
              <a:t>determine the most appropriate paths into which they should forward packets towards their intended destinations.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 rot="5400000">
            <a:off x="8994142" y="3225297"/>
            <a:ext cx="3859795" cy="304801"/>
          </a:xfrm>
        </p:spPr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0703" y="4693446"/>
            <a:ext cx="967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 routing protocol specifies how routers communicate with each </a:t>
            </a:r>
            <a:r>
              <a:rPr lang="en-US" sz="2000" dirty="0" smtClean="0"/>
              <a:t>other.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368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1129" y="2129052"/>
            <a:ext cx="95166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Routing protocol are 2 types :   ( Base on routing table )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1.Static routing </a:t>
            </a:r>
          </a:p>
          <a:p>
            <a:pPr marL="457200" indent="-457200" algn="ctr">
              <a:buAutoNum type="arabicPeriod"/>
            </a:pPr>
            <a:endParaRPr lang="en-US" sz="2000" dirty="0" smtClean="0"/>
          </a:p>
          <a:p>
            <a:pPr algn="ctr"/>
            <a:r>
              <a:rPr lang="en-US" sz="2000" dirty="0" smtClean="0"/>
              <a:t>2. Dynamic routing</a:t>
            </a:r>
          </a:p>
          <a:p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115403" y="801806"/>
            <a:ext cx="7002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TYPE OF ROUTING PROTOCOL 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0042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92322" y="805218"/>
            <a:ext cx="757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is static routing ?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0186" y="1850384"/>
            <a:ext cx="1014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routing is a form of routing that occurs when a router uses a </a:t>
            </a:r>
            <a:r>
              <a:rPr lang="en-US" dirty="0" smtClean="0"/>
              <a:t>manually-configured</a:t>
            </a:r>
            <a:r>
              <a:rPr lang="en-US" dirty="0"/>
              <a:t> routing </a:t>
            </a:r>
            <a:r>
              <a:rPr lang="en-US" dirty="0" smtClean="0"/>
              <a:t>entry.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2072" y="3862315"/>
            <a:ext cx="8147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 routing is a method of routing where every configuration (example: network path , next network  addresse, etc. ) is configured by network administrator.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9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65528" y="928048"/>
            <a:ext cx="545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Benefit of static routing: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5153" y="2156346"/>
            <a:ext cx="87482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This provides a granular level </a:t>
            </a:r>
            <a:r>
              <a:rPr lang="en-US" sz="2000" dirty="0" smtClean="0"/>
              <a:t>of control </a:t>
            </a:r>
            <a:r>
              <a:rPr lang="en-US" sz="2000" dirty="0"/>
              <a:t>over </a:t>
            </a:r>
            <a:r>
              <a:rPr lang="en-US" sz="2000" dirty="0" smtClean="0"/>
              <a:t>routing.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Routers will </a:t>
            </a:r>
            <a:r>
              <a:rPr lang="en-US" sz="2000" i="1" dirty="0"/>
              <a:t>not </a:t>
            </a:r>
            <a:r>
              <a:rPr lang="en-US" sz="2000" dirty="0"/>
              <a:t>share static routes with each </a:t>
            </a:r>
            <a:r>
              <a:rPr lang="en-US" sz="2000" dirty="0" smtClean="0"/>
              <a:t>other.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Static routing reducing CPU/RAM </a:t>
            </a:r>
            <a:r>
              <a:rPr lang="en-US" sz="2000" dirty="0"/>
              <a:t>overhead and saving bandwidth.</a:t>
            </a:r>
            <a:r>
              <a:rPr lang="en-US" sz="2000" dirty="0" smtClean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Static routes have an Administrative Distance (AD) of </a:t>
            </a:r>
            <a:r>
              <a:rPr lang="en-US" sz="2000" b="1" dirty="0"/>
              <a:t>1</a:t>
            </a:r>
            <a:r>
              <a:rPr lang="en-US" sz="2000" dirty="0"/>
              <a:t>, and thus are </a:t>
            </a:r>
            <a:r>
              <a:rPr lang="en-US" sz="2000" dirty="0" smtClean="0"/>
              <a:t>always preferred </a:t>
            </a:r>
            <a:r>
              <a:rPr lang="en-US" sz="2000" dirty="0"/>
              <a:t>over dynamic </a:t>
            </a:r>
            <a:r>
              <a:rPr lang="en-US" sz="2000" dirty="0" smtClean="0"/>
              <a:t>routes.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236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02006" y="1063416"/>
            <a:ext cx="6034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Demerits of Static routing :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6412" y="2279176"/>
            <a:ext cx="102358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Static </a:t>
            </a:r>
            <a:r>
              <a:rPr lang="en-US" sz="2000" dirty="0"/>
              <a:t>routing is </a:t>
            </a:r>
            <a:r>
              <a:rPr lang="en-US" sz="2000" i="1" dirty="0" smtClean="0"/>
              <a:t>not fault-tolerant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 smtClean="0"/>
              <a:t> Any </a:t>
            </a:r>
            <a:r>
              <a:rPr lang="en-US" sz="2000" dirty="0"/>
              <a:t>change to the routing infrastructure (such as a link</a:t>
            </a:r>
            <a:br>
              <a:rPr lang="en-US" sz="2000" dirty="0"/>
            </a:br>
            <a:r>
              <a:rPr lang="en-US" sz="2000" dirty="0"/>
              <a:t>going down, or a new network added) requires manual intervention</a:t>
            </a:r>
            <a:r>
              <a:rPr lang="en-US" sz="2000" dirty="0" smtClean="0"/>
              <a:t> 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 smtClean="0"/>
              <a:t>Cannot </a:t>
            </a:r>
            <a:r>
              <a:rPr lang="en-US" sz="2000" dirty="0"/>
              <a:t>seamlessly choose a </a:t>
            </a:r>
            <a:r>
              <a:rPr lang="en-US" sz="2000" dirty="0" smtClean="0"/>
              <a:t>better route </a:t>
            </a:r>
            <a:r>
              <a:rPr lang="en-US" sz="2000" dirty="0"/>
              <a:t>if a link becomes unavailable.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301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92322" y="805218"/>
            <a:ext cx="757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is Dynamic routing ?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0453" y="1864031"/>
            <a:ext cx="10140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dynamic </a:t>
            </a:r>
            <a:r>
              <a:rPr lang="en-US" dirty="0"/>
              <a:t>routing table is created, maintained, and updated by a </a:t>
            </a:r>
            <a:r>
              <a:rPr lang="en-US" i="1" dirty="0"/>
              <a:t>routing</a:t>
            </a:r>
            <a:br>
              <a:rPr lang="en-US" i="1" dirty="0"/>
            </a:br>
            <a:r>
              <a:rPr lang="en-US" i="1" dirty="0"/>
              <a:t>protocol </a:t>
            </a:r>
            <a:r>
              <a:rPr lang="en-US" dirty="0"/>
              <a:t>running on the router.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Dynamic </a:t>
            </a:r>
            <a:r>
              <a:rPr lang="en-US" b="1" dirty="0"/>
              <a:t>routing</a:t>
            </a:r>
            <a:r>
              <a:rPr lang="en-US" dirty="0"/>
              <a:t> enables </a:t>
            </a:r>
            <a:r>
              <a:rPr lang="en-US" b="1" dirty="0"/>
              <a:t>routers</a:t>
            </a:r>
            <a:r>
              <a:rPr lang="en-US" dirty="0"/>
              <a:t> to select paths according to real-time logical network layout changes</a:t>
            </a:r>
            <a:r>
              <a:rPr lang="en-US" dirty="0" smtClean="0"/>
              <a:t>. RIP, EIGRP,OSPF etc are some dynamic routing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0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65528" y="928048"/>
            <a:ext cx="623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Benefit of dynamic routing: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5153" y="2156346"/>
            <a:ext cx="874821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Routers </a:t>
            </a:r>
            <a:r>
              <a:rPr lang="en-US" sz="2000" i="1" dirty="0"/>
              <a:t>do </a:t>
            </a:r>
            <a:r>
              <a:rPr lang="en-US" sz="2000" dirty="0"/>
              <a:t>share dynamic routing information with each other</a:t>
            </a:r>
            <a:r>
              <a:rPr lang="en-US" sz="2000" dirty="0" smtClean="0"/>
              <a:t> 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routing protocols </a:t>
            </a:r>
            <a:r>
              <a:rPr lang="en-US" sz="2000" dirty="0" smtClean="0"/>
              <a:t>are capable </a:t>
            </a:r>
            <a:r>
              <a:rPr lang="en-US" sz="2000" dirty="0"/>
              <a:t>of dynamically choosing </a:t>
            </a:r>
            <a:r>
              <a:rPr lang="en-US" sz="2000" dirty="0" smtClean="0"/>
              <a:t>a different </a:t>
            </a:r>
            <a:r>
              <a:rPr lang="en-US" sz="2000" dirty="0"/>
              <a:t>(or better) path when there is </a:t>
            </a:r>
            <a:r>
              <a:rPr lang="en-US" sz="2000" dirty="0" smtClean="0"/>
              <a:t>a change </a:t>
            </a:r>
            <a:r>
              <a:rPr lang="en-US" sz="2000" dirty="0"/>
              <a:t>to the routing infrastructure.</a:t>
            </a:r>
            <a:r>
              <a:rPr lang="en-US" sz="2000" dirty="0" smtClean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No manual inter vation required.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No need to calculate routing path 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Simpler to configure on larger networks</a:t>
            </a:r>
            <a:r>
              <a:rPr lang="en-US" sz="2000" dirty="0" smtClean="0"/>
              <a:t> 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Ability </a:t>
            </a:r>
            <a:r>
              <a:rPr lang="en-US" sz="2000" dirty="0"/>
              <a:t>to load balance between multiple links</a:t>
            </a:r>
            <a:r>
              <a:rPr lang="en-US" sz="2000" dirty="0" smtClean="0"/>
              <a:t> 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Updates are shared between routers, </a:t>
            </a:r>
            <a:r>
              <a:rPr lang="en-US" sz="2000" dirty="0" smtClean="0"/>
              <a:t>thus consuming bandwidth.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984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 by : Engg. Kazi Mohammad Ahsanul Haque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3E32-5D42-4B2D-92D2-1D00E4ACF7A6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02006" y="1063416"/>
            <a:ext cx="6768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Demerits of dynamic routing :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6412" y="2279176"/>
            <a:ext cx="1023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6787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364</Words>
  <Application>Microsoft Office PowerPoint</Application>
  <PresentationFormat>Widescreen</PresentationFormat>
  <Paragraphs>61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CISCO ROUTING PROTOCOL</vt:lpstr>
      <vt:lpstr>What is routing protocol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ROUTING</dc:title>
  <dc:creator>Kazi</dc:creator>
  <cp:lastModifiedBy>Kazi</cp:lastModifiedBy>
  <cp:revision>7</cp:revision>
  <dcterms:created xsi:type="dcterms:W3CDTF">2017-04-08T10:18:58Z</dcterms:created>
  <dcterms:modified xsi:type="dcterms:W3CDTF">2017-04-08T11:21:36Z</dcterms:modified>
</cp:coreProperties>
</file>