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66" r:id="rId6"/>
    <p:sldId id="268" r:id="rId7"/>
    <p:sldId id="263" r:id="rId8"/>
    <p:sldId id="271" r:id="rId9"/>
    <p:sldId id="272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766" autoAdjust="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1"/>
            <a:ext cx="838199" cy="838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2"/>
            <a:ext cx="838200" cy="879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291996-C832-4889-A824-9E747201B523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7696200" cy="2209800"/>
          </a:xfrm>
        </p:spPr>
        <p:txBody>
          <a:bodyPr>
            <a:normAutofit/>
          </a:bodyPr>
          <a:lstStyle/>
          <a:p>
            <a:pPr algn="l"/>
            <a: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ON </a:t>
            </a:r>
            <a:b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DEVICE MANAGER </a:t>
            </a:r>
            <a:b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TASK MANAGER</a:t>
            </a:r>
            <a:endParaRPr lang="en-US" sz="44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0" y="5458361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ABDUR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RAZZAK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ID: 1204149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ID-NT/ACSL-01M/R28/01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03/02/2016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37" y="3124200"/>
            <a:ext cx="32846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Functionality of Task Manager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33800" cy="411480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200" dirty="0" smtClean="0"/>
              <a:t>Applications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200" dirty="0" smtClean="0"/>
              <a:t>Processes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200" dirty="0" smtClean="0"/>
              <a:t>Performance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200" dirty="0" smtClean="0"/>
              <a:t>Networking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200" dirty="0" smtClean="0"/>
              <a:t>And Users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000500" cy="444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96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Thanks for </a:t>
            </a:r>
            <a:r>
              <a:rPr lang="en-US" sz="3600" dirty="0" smtClean="0">
                <a:solidFill>
                  <a:srgbClr val="FFFF00"/>
                </a:solidFill>
              </a:rPr>
              <a:t>all… 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9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91400" cy="98597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Device Manager</a:t>
            </a:r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458200" cy="40386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/>
              <a:t>Device Manager</a:t>
            </a:r>
            <a:r>
              <a:rPr lang="en-US" dirty="0"/>
              <a:t> is a Control Panel applet in Microsoft Windows operating systems.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allows users to view and control the hardware attached to the computer. </a:t>
            </a:r>
            <a:endParaRPr lang="en-US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a piece of hardware is not working, the offending hardware is highlighted for the user to deal with. </a:t>
            </a:r>
          </a:p>
          <a:p>
            <a:pPr marL="137160" indent="0">
              <a:buClr>
                <a:srgbClr val="0070C0"/>
              </a:buClr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19939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What is Device Manager?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00"/>
            <a:ext cx="8001000" cy="1295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Where is Device Manager</a:t>
            </a:r>
            <a:r>
              <a:rPr lang="en-US" sz="4000" dirty="0" smtClean="0">
                <a:solidFill>
                  <a:srgbClr val="FFFF00"/>
                </a:solidFill>
              </a:rPr>
              <a:t>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40995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We </a:t>
            </a:r>
            <a:r>
              <a:rPr lang="en-US" dirty="0"/>
              <a:t>can use Device Manager to see the devices installed on </a:t>
            </a:r>
            <a:r>
              <a:rPr lang="en-US" dirty="0" smtClean="0"/>
              <a:t>our </a:t>
            </a:r>
            <a:r>
              <a:rPr lang="en-US" dirty="0"/>
              <a:t>PC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update </a:t>
            </a:r>
            <a:r>
              <a:rPr lang="en-US" dirty="0"/>
              <a:t>driver software for </a:t>
            </a:r>
            <a:r>
              <a:rPr lang="en-US" dirty="0" smtClean="0"/>
              <a:t>our </a:t>
            </a:r>
            <a:r>
              <a:rPr lang="en-US" dirty="0"/>
              <a:t>devices,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</a:t>
            </a:r>
            <a:r>
              <a:rPr lang="en-US" dirty="0"/>
              <a:t>to see if hardware is working properly,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change hardware settings.</a:t>
            </a:r>
          </a:p>
        </p:txBody>
      </p:sp>
    </p:spTree>
    <p:extLst>
      <p:ext uri="{BB962C8B-B14F-4D97-AF65-F5344CB8AC3E}">
        <p14:creationId xmlns:p14="http://schemas.microsoft.com/office/powerpoint/2010/main" val="26737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History of Device Manager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Device Manager was </a:t>
            </a:r>
            <a:r>
              <a:rPr lang="en-US" dirty="0" smtClean="0"/>
              <a:t>first introduced in </a:t>
            </a:r>
            <a:r>
              <a:rPr lang="en-US" dirty="0"/>
              <a:t>Windows </a:t>
            </a:r>
            <a:r>
              <a:rPr lang="en-US" dirty="0" smtClean="0"/>
              <a:t>95.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/>
              <a:t>Device Manager is available in Microsoft Windows 95, 98, ME, 2000, 2003, XP, Vista, 7, 8, and 10</a:t>
            </a:r>
            <a:r>
              <a:rPr lang="en-US" dirty="0" smtClean="0"/>
              <a:t>.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NT-based versions, it is included as a Microsoft Management Console snap-in.</a:t>
            </a:r>
          </a:p>
        </p:txBody>
      </p:sp>
    </p:spTree>
    <p:extLst>
      <p:ext uri="{BB962C8B-B14F-4D97-AF65-F5344CB8AC3E}">
        <p14:creationId xmlns:p14="http://schemas.microsoft.com/office/powerpoint/2010/main" val="25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device, users can: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5410200" cy="3581400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</a:pPr>
            <a:r>
              <a:rPr lang="en-US" sz="3200" dirty="0" smtClean="0"/>
              <a:t>Supply </a:t>
            </a:r>
            <a:r>
              <a:rPr lang="en-US" sz="3200" dirty="0"/>
              <a:t>device drivers</a:t>
            </a:r>
          </a:p>
          <a:p>
            <a:pPr>
              <a:buClr>
                <a:srgbClr val="7030A0"/>
              </a:buClr>
            </a:pPr>
            <a:r>
              <a:rPr lang="en-US" sz="3200" dirty="0" smtClean="0"/>
              <a:t>Enable </a:t>
            </a:r>
            <a:r>
              <a:rPr lang="en-US" sz="3200" dirty="0"/>
              <a:t>or disable devices</a:t>
            </a:r>
          </a:p>
          <a:p>
            <a:pPr>
              <a:buClr>
                <a:srgbClr val="7030A0"/>
              </a:buClr>
            </a:pPr>
            <a:r>
              <a:rPr lang="en-US" sz="3200" dirty="0" smtClean="0"/>
              <a:t>Tell </a:t>
            </a:r>
            <a:r>
              <a:rPr lang="en-US" sz="3200" dirty="0"/>
              <a:t>Windows to ignore malfunctioning devices</a:t>
            </a:r>
          </a:p>
          <a:p>
            <a:pPr>
              <a:buClr>
                <a:srgbClr val="7030A0"/>
              </a:buClr>
            </a:pPr>
            <a:r>
              <a:rPr lang="en-US" sz="3200" dirty="0"/>
              <a:t>View other technical properties</a:t>
            </a:r>
          </a:p>
          <a:p>
            <a:pPr marL="137160" indent="0">
              <a:buClr>
                <a:srgbClr val="7030A0"/>
              </a:buClr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84" y="1676400"/>
            <a:ext cx="308881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Identifying problems in Windows Device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5257800" cy="4175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opening the Device Manager, </a:t>
            </a:r>
            <a:r>
              <a:rPr lang="en-US" dirty="0" smtClean="0"/>
              <a:t>we </a:t>
            </a:r>
            <a:r>
              <a:rPr lang="en-US" dirty="0"/>
              <a:t>should see a screen similar to the example picture to the right.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categories should have +'s or arrows pointing to the right next to each of the device categories with no "Other devices" or "Unknown devices" listed.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209800"/>
            <a:ext cx="33996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 MANAGER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marL="137160" indent="0">
              <a:buClr>
                <a:srgbClr val="7030A0"/>
              </a:buClr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  What is Task Manager?</a:t>
            </a:r>
          </a:p>
          <a:p>
            <a:pPr>
              <a:buClr>
                <a:srgbClr val="7030A0"/>
              </a:buClr>
            </a:pPr>
            <a:r>
              <a:rPr lang="en-US" b="1" dirty="0" smtClean="0"/>
              <a:t>Task Manager</a:t>
            </a:r>
            <a:r>
              <a:rPr lang="en-US" dirty="0" smtClean="0"/>
              <a:t>, previously known as </a:t>
            </a:r>
            <a:r>
              <a:rPr lang="en-US" b="1" dirty="0" smtClean="0"/>
              <a:t>Windows Task Manager</a:t>
            </a:r>
            <a:r>
              <a:rPr lang="en-US" dirty="0" smtClean="0"/>
              <a:t> is a task manager, system monitor and startup manager included with Microsoft Windows systems.</a:t>
            </a:r>
          </a:p>
          <a:p>
            <a:pPr>
              <a:buClr>
                <a:srgbClr val="7030A0"/>
              </a:buClr>
            </a:pPr>
            <a:r>
              <a:rPr lang="en-US" dirty="0"/>
              <a:t>Task Manager provides limited information about computer performance and running applications, processes and CPU usage, commit charge and memory information, network activity and statistics, logged-in users, and system services</a:t>
            </a:r>
          </a:p>
          <a:p>
            <a:pPr marL="137160" indent="0">
              <a:buClr>
                <a:srgbClr val="7030A0"/>
              </a:buClr>
              <a:buNone/>
            </a:pPr>
            <a:endParaRPr lang="en-US" dirty="0" smtClean="0"/>
          </a:p>
          <a:p>
            <a:pPr>
              <a:buClr>
                <a:srgbClr val="7030A0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8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History of 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3640"/>
            <a:ext cx="8229600" cy="3947160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3600" dirty="0"/>
              <a:t>Windows Task Manager was introduced with Windows NT 4.0. </a:t>
            </a:r>
            <a:endParaRPr lang="en-US" sz="36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3600" dirty="0" smtClean="0"/>
              <a:t>Previous </a:t>
            </a:r>
            <a:r>
              <a:rPr lang="en-US" sz="3600" dirty="0"/>
              <a:t>versions of Windows NT included the Task List application, which had far fewer features.</a:t>
            </a:r>
          </a:p>
        </p:txBody>
      </p:sp>
    </p:spTree>
    <p:extLst>
      <p:ext uri="{BB962C8B-B14F-4D97-AF65-F5344CB8AC3E}">
        <p14:creationId xmlns:p14="http://schemas.microsoft.com/office/powerpoint/2010/main" val="181188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Task Manager?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00047" cy="4876800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Open Task Manager using any of the following methods: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Press </a:t>
            </a:r>
            <a:r>
              <a:rPr lang="en-US" b="1" dirty="0"/>
              <a:t>Ctrl-Shift-Esc</a:t>
            </a:r>
            <a:r>
              <a:rPr lang="en-US" dirty="0"/>
              <a:t>.</a:t>
            </a:r>
          </a:p>
          <a:p>
            <a:pPr marL="137160" indent="0">
              <a:buClr>
                <a:srgbClr val="7030A0"/>
              </a:buClr>
              <a:buNone/>
            </a:pPr>
            <a:r>
              <a:rPr lang="en-US" dirty="0" smtClean="0"/>
              <a:t> 		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Right-click </a:t>
            </a:r>
            <a:r>
              <a:rPr lang="en-US" dirty="0"/>
              <a:t>an empty area of the taskbar, and then click </a:t>
            </a:r>
            <a:r>
              <a:rPr lang="en-US" i="1" dirty="0"/>
              <a:t>Task Manager</a:t>
            </a:r>
            <a:r>
              <a:rPr lang="en-US" dirty="0"/>
              <a:t>.</a:t>
            </a:r>
          </a:p>
          <a:p>
            <a:pPr marL="137160" indent="0">
              <a:buClr>
                <a:srgbClr val="7030A0"/>
              </a:buClr>
              <a:buNone/>
            </a:pPr>
            <a:r>
              <a:rPr lang="en-US" dirty="0" smtClean="0"/>
              <a:t> 		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Press </a:t>
            </a:r>
            <a:r>
              <a:rPr lang="en-US" b="1" dirty="0"/>
              <a:t>Ctrl-Alt-Delete</a:t>
            </a:r>
            <a:r>
              <a:rPr lang="en-US" dirty="0"/>
              <a:t>, and then click </a:t>
            </a:r>
            <a:r>
              <a:rPr lang="en-US" i="1" dirty="0"/>
              <a:t>Task Manager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9629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958</TotalTime>
  <Words>380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PRESENTATION ON  DEVICE MANAGER  AND TASK MANAGER</vt:lpstr>
      <vt:lpstr>Device Manager</vt:lpstr>
      <vt:lpstr>Where is Device Manager?</vt:lpstr>
      <vt:lpstr>History of Device Manager</vt:lpstr>
      <vt:lpstr>For each device, users can:</vt:lpstr>
      <vt:lpstr>Identifying problems in Windows Device Manager </vt:lpstr>
      <vt:lpstr>TASK MANAGER</vt:lpstr>
      <vt:lpstr>History of Task Manager</vt:lpstr>
      <vt:lpstr>How to use Task Manager?</vt:lpstr>
      <vt:lpstr>Functionality of Task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cf</cp:lastModifiedBy>
  <cp:revision>145</cp:revision>
  <dcterms:created xsi:type="dcterms:W3CDTF">2016-01-18T16:35:03Z</dcterms:created>
  <dcterms:modified xsi:type="dcterms:W3CDTF">2016-02-02T21:42:18Z</dcterms:modified>
</cp:coreProperties>
</file>