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8"/>
  </p:notesMasterIdLst>
  <p:sldIdLst>
    <p:sldId id="256" r:id="rId2"/>
    <p:sldId id="261" r:id="rId3"/>
    <p:sldId id="257" r:id="rId4"/>
    <p:sldId id="260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0" y="13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565E0-DD94-4EF1-9D58-EF4F90CAD649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7E58D-5E3C-4F8F-B4E4-02A57265A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2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5B33-D520-494F-B894-1C255CA4EC0A}" type="datetime1">
              <a:rPr lang="en-US" smtClean="0"/>
              <a:t>1/17/2016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6D5C3E0-C583-4D24-9350-9800CC8662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99AE0-8E98-4386-979F-FDB5FBF0F45B}" type="datetime1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C3E0-C583-4D24-9350-9800CC86622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6D5C3E0-C583-4D24-9350-9800CC86622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479B-8C89-4BCB-829A-B93B0189C2EE}" type="datetime1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6905-0E63-4B84-B5AD-5E0B297F9733}" type="datetime1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6D5C3E0-C583-4D24-9350-9800CC8662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3D18-3EF0-4A0E-8A61-8F0A682C55C0}" type="datetime1">
              <a:rPr lang="en-US" smtClean="0"/>
              <a:t>1/17/2016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6D5C3E0-C583-4D24-9350-9800CC86622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E52097D-F4FB-421C-B258-12C8451BA771}" type="datetime1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C3E0-C583-4D24-9350-9800CC8662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6255-CC07-4A15-AFBB-E564090D4F22}" type="datetime1">
              <a:rPr lang="en-US" smtClean="0"/>
              <a:t>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6D5C3E0-C583-4D24-9350-9800CC86622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3205-01F0-4B8C-ACEC-6EE3551B8071}" type="datetime1">
              <a:rPr lang="en-US" smtClean="0"/>
              <a:t>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6D5C3E0-C583-4D24-9350-9800CC8662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1AAD-7807-45A0-9050-E29C52A45216}" type="datetime1">
              <a:rPr lang="en-US" smtClean="0"/>
              <a:t>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D5C3E0-C583-4D24-9350-9800CC8662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6D5C3E0-C583-4D24-9350-9800CC86622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F30-FC06-4D4C-A7CB-74215649A82A}" type="datetime1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6D5C3E0-C583-4D24-9350-9800CC86622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E879034-C397-4677-A377-F1B9AD047C8A}" type="datetime1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EE157A6-42F1-44B7-8BE7-70CA281E5EDC}" type="datetime1">
              <a:rPr lang="en-US" smtClean="0"/>
              <a:t>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6D5C3E0-C583-4D24-9350-9800CC866227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0" y="5228803"/>
            <a:ext cx="4114800" cy="1447800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  <a:p>
            <a:pPr algn="l"/>
            <a:r>
              <a:rPr lang="en-US" dirty="0" err="1"/>
              <a:t>Abdur</a:t>
            </a:r>
            <a:r>
              <a:rPr lang="en-US" dirty="0"/>
              <a:t> </a:t>
            </a:r>
            <a:r>
              <a:rPr lang="en-US" dirty="0" err="1"/>
              <a:t>Razzak</a:t>
            </a:r>
            <a:endParaRPr lang="en-US" dirty="0"/>
          </a:p>
          <a:p>
            <a:pPr algn="l"/>
            <a:r>
              <a:rPr lang="en-US" dirty="0" smtClean="0"/>
              <a:t>Round: </a:t>
            </a:r>
            <a:r>
              <a:rPr lang="en-US" dirty="0"/>
              <a:t>28, ID: 1204149</a:t>
            </a:r>
          </a:p>
          <a:p>
            <a:pPr algn="l"/>
            <a:r>
              <a:rPr lang="en-US" dirty="0"/>
              <a:t>Date: 14/01/2016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C3E0-C583-4D24-9350-9800CC866227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20" y="381000"/>
            <a:ext cx="7772400" cy="1524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Presentation on</a:t>
            </a:r>
            <a:b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LED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&amp;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OLED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Displays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505592"/>
            <a:ext cx="3200399" cy="41710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9" y="2514600"/>
            <a:ext cx="3455063" cy="291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7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71173"/>
          </a:xfrm>
        </p:spPr>
        <p:txBody>
          <a:bodyPr/>
          <a:lstStyle/>
          <a:p>
            <a:pPr algn="ctr"/>
            <a:r>
              <a:rPr lang="en-US" dirty="0" smtClean="0"/>
              <a:t>LED Display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C3E0-C583-4D24-9350-9800CC866227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5086" y="1821317"/>
            <a:ext cx="8229600" cy="463937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 </a:t>
            </a:r>
            <a:r>
              <a:rPr lang="en-US" b="1" dirty="0"/>
              <a:t>light-emitting </a:t>
            </a:r>
            <a:r>
              <a:rPr lang="en-US" b="1" dirty="0" smtClean="0"/>
              <a:t>diode (</a:t>
            </a:r>
            <a:r>
              <a:rPr lang="en-US" b="1" dirty="0"/>
              <a:t>LED) display </a:t>
            </a:r>
            <a:r>
              <a:rPr lang="en-US" dirty="0"/>
              <a:t>is a flat panel display, which uses an array of light-emitting diodes as pixels for a video display. </a:t>
            </a:r>
            <a:endParaRPr lang="en-US" dirty="0" smtClean="0"/>
          </a:p>
          <a:p>
            <a:r>
              <a:rPr lang="en-US" dirty="0" smtClean="0"/>
              <a:t>Their </a:t>
            </a:r>
            <a:r>
              <a:rPr lang="en-US" dirty="0"/>
              <a:t>brightness allows them to be used outdoors in store signs and billboards, and in recent years they have also become commonly used in destination signs on public transport vehicles. </a:t>
            </a:r>
            <a:endParaRPr lang="en-US" dirty="0" smtClean="0"/>
          </a:p>
          <a:p>
            <a:r>
              <a:rPr lang="en-US" dirty="0" smtClean="0"/>
              <a:t>LED </a:t>
            </a:r>
            <a:r>
              <a:rPr lang="en-US" dirty="0"/>
              <a:t>displays are capable of providing general illumination in addition to visual display, as when used for stage lighting or other decorative </a:t>
            </a:r>
            <a:r>
              <a:rPr lang="en-US" dirty="0" smtClean="0"/>
              <a:t> purposes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0629"/>
            <a:ext cx="1752600" cy="155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 History of LED Display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C3E0-C583-4D24-9350-9800CC866227}" type="slidenum">
              <a:rPr lang="en-US" smtClean="0"/>
              <a:t>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first true all-LED flat panel television screen was possibly developed, demonstrated and documented by James P. Mitchell in </a:t>
            </a:r>
            <a:r>
              <a:rPr lang="en-US" dirty="0" smtClean="0"/>
              <a:t>1977.</a:t>
            </a:r>
            <a:endParaRPr lang="en-US" baseline="30000" dirty="0"/>
          </a:p>
          <a:p>
            <a:r>
              <a:rPr lang="en-US" dirty="0" smtClean="0"/>
              <a:t>The </a:t>
            </a:r>
            <a:r>
              <a:rPr lang="en-US" dirty="0"/>
              <a:t>modular, scalable display was initially designed with hundreds of MV50 </a:t>
            </a:r>
            <a:r>
              <a:rPr lang="en-US" dirty="0" err="1"/>
              <a:t>LEDs</a:t>
            </a:r>
            <a:r>
              <a:rPr lang="en-US" dirty="0"/>
              <a:t> and a newly available transistor-transistor logic memory addressing circuit from Texas Instruments</a:t>
            </a:r>
            <a:r>
              <a:rPr lang="en-US" dirty="0" smtClean="0"/>
              <a:t>.</a:t>
            </a:r>
            <a:endParaRPr lang="en-US" baseline="30000" dirty="0"/>
          </a:p>
          <a:p>
            <a:r>
              <a:rPr lang="en-US" dirty="0" smtClean="0"/>
              <a:t> </a:t>
            </a:r>
            <a:r>
              <a:rPr lang="en-US" dirty="0"/>
              <a:t>The ¼-inch thin flat panel prototype and the scientific paper were displayed at the 29th </a:t>
            </a:r>
            <a:r>
              <a:rPr lang="en-US" dirty="0" err="1"/>
              <a:t>ISEF</a:t>
            </a:r>
            <a:r>
              <a:rPr lang="en-US" dirty="0"/>
              <a:t> expo in Washington D.C. in May </a:t>
            </a:r>
            <a:r>
              <a:rPr lang="en-US" dirty="0" smtClean="0"/>
              <a:t>1978.</a:t>
            </a:r>
            <a:r>
              <a:rPr lang="en-US" baseline="30000" dirty="0"/>
              <a:t> </a:t>
            </a:r>
            <a:r>
              <a:rPr lang="en-US" dirty="0" smtClean="0"/>
              <a:t>It </a:t>
            </a:r>
            <a:r>
              <a:rPr lang="en-US" dirty="0"/>
              <a:t>received awards by </a:t>
            </a:r>
            <a:r>
              <a:rPr lang="en-US" dirty="0" smtClean="0"/>
              <a:t>NASA </a:t>
            </a:r>
            <a:r>
              <a:rPr lang="en-US" dirty="0"/>
              <a:t>and General Motors Corporation</a:t>
            </a:r>
          </a:p>
        </p:txBody>
      </p:sp>
    </p:spTree>
    <p:extLst>
      <p:ext uri="{BB962C8B-B14F-4D97-AF65-F5344CB8AC3E}">
        <p14:creationId xmlns:p14="http://schemas.microsoft.com/office/powerpoint/2010/main" val="340115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2943"/>
            <a:ext cx="6934200" cy="685586"/>
          </a:xfrm>
        </p:spPr>
        <p:txBody>
          <a:bodyPr/>
          <a:lstStyle/>
          <a:p>
            <a:pPr algn="ctr"/>
            <a:r>
              <a:rPr lang="en-US" dirty="0" err="1"/>
              <a:t>OLED</a:t>
            </a:r>
            <a:r>
              <a:rPr lang="en-US" dirty="0"/>
              <a:t> </a:t>
            </a:r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C3E0-C583-4D24-9350-9800CC866227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35480"/>
            <a:ext cx="8229600" cy="44653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 </a:t>
            </a:r>
            <a:r>
              <a:rPr lang="en-US" b="1" dirty="0"/>
              <a:t>organic light-emitting diode</a:t>
            </a:r>
            <a:r>
              <a:rPr lang="en-US" dirty="0"/>
              <a:t> (</a:t>
            </a:r>
            <a:r>
              <a:rPr lang="en-US" b="1" dirty="0" err="1"/>
              <a:t>OLED</a:t>
            </a:r>
            <a:r>
              <a:rPr lang="en-US" dirty="0"/>
              <a:t>) is a light-emitting diode (LED) in which the emissive electroluminescent layer is a film of organic compound that emits light in response to an electric current.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layer of organic semiconductor is situated between two electrodes; typically, at least one of these electrodes is transparent. </a:t>
            </a:r>
            <a:endParaRPr lang="en-US" dirty="0" smtClean="0"/>
          </a:p>
          <a:p>
            <a:r>
              <a:rPr lang="en-US" dirty="0" err="1" smtClean="0"/>
              <a:t>OLEDs</a:t>
            </a:r>
            <a:r>
              <a:rPr lang="en-US" dirty="0" smtClean="0"/>
              <a:t> </a:t>
            </a:r>
            <a:r>
              <a:rPr lang="en-US" dirty="0"/>
              <a:t>are used to create digital displays in devices such as television screens, </a:t>
            </a:r>
            <a:r>
              <a:rPr lang="en-US"/>
              <a:t>computer </a:t>
            </a:r>
            <a:r>
              <a:rPr lang="en-US" smtClean="0"/>
              <a:t>monitors; </a:t>
            </a:r>
            <a:r>
              <a:rPr lang="en-US" dirty="0"/>
              <a:t>portable systems such as mobile phones, handheld game consoles and PDAs. A major area of research is the development of white </a:t>
            </a:r>
            <a:r>
              <a:rPr lang="en-US" dirty="0" err="1"/>
              <a:t>OLED</a:t>
            </a:r>
            <a:r>
              <a:rPr lang="en-US" dirty="0"/>
              <a:t> devices for use in solid-state lighting applications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228600"/>
            <a:ext cx="2590800" cy="155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 History of </a:t>
            </a:r>
            <a:r>
              <a:rPr lang="en-US" dirty="0" err="1" smtClean="0"/>
              <a:t>OLED</a:t>
            </a:r>
            <a:r>
              <a:rPr lang="en-US" dirty="0" smtClean="0"/>
              <a:t> </a:t>
            </a:r>
            <a:r>
              <a:rPr lang="en-US" dirty="0"/>
              <a:t>Display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C3E0-C583-4D24-9350-9800CC866227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André </a:t>
            </a:r>
            <a:r>
              <a:rPr lang="en-US" dirty="0" err="1"/>
              <a:t>Bernanose</a:t>
            </a:r>
            <a:r>
              <a:rPr lang="en-US" dirty="0"/>
              <a:t> and co-workers at the Nancy-</a:t>
            </a:r>
            <a:r>
              <a:rPr lang="en-US" dirty="0" err="1"/>
              <a:t>Université</a:t>
            </a:r>
            <a:r>
              <a:rPr lang="en-US" dirty="0"/>
              <a:t> in France made the first observations of electroluminescence in organic materials in the early 1950s. </a:t>
            </a:r>
          </a:p>
          <a:p>
            <a:r>
              <a:rPr lang="en-US" dirty="0"/>
              <a:t>In 1960 Martin Pope and some of his co-workers at New York University developed </a:t>
            </a:r>
            <a:r>
              <a:rPr lang="en-US" dirty="0" err="1"/>
              <a:t>ohmic</a:t>
            </a:r>
            <a:r>
              <a:rPr lang="en-US" dirty="0"/>
              <a:t> dark-injecting electrode contacts to organic crystals</a:t>
            </a:r>
            <a:r>
              <a:rPr lang="en-US" dirty="0" smtClean="0"/>
              <a:t>.</a:t>
            </a:r>
            <a:r>
              <a:rPr lang="en-US" baseline="30000" dirty="0"/>
              <a:t> </a:t>
            </a:r>
            <a:r>
              <a:rPr lang="en-US" dirty="0" smtClean="0"/>
              <a:t>These </a:t>
            </a:r>
            <a:r>
              <a:rPr lang="en-US" dirty="0"/>
              <a:t>contacts are the basis of charge injection in all modern </a:t>
            </a:r>
            <a:r>
              <a:rPr lang="en-US" dirty="0" err="1"/>
              <a:t>OLED</a:t>
            </a:r>
            <a:r>
              <a:rPr lang="en-US" dirty="0"/>
              <a:t> devices. </a:t>
            </a:r>
            <a:endParaRPr lang="en-US" dirty="0" smtClean="0"/>
          </a:p>
          <a:p>
            <a:r>
              <a:rPr lang="en-US" dirty="0" err="1" smtClean="0"/>
              <a:t>Ching</a:t>
            </a:r>
            <a:r>
              <a:rPr lang="en-US" dirty="0" smtClean="0"/>
              <a:t> </a:t>
            </a:r>
            <a:r>
              <a:rPr lang="en-US" dirty="0"/>
              <a:t>W. Tang and Steven Van </a:t>
            </a:r>
            <a:r>
              <a:rPr lang="en-US" dirty="0" err="1"/>
              <a:t>Slyke</a:t>
            </a:r>
            <a:r>
              <a:rPr lang="en-US" dirty="0"/>
              <a:t> at Eastman Kodak reported the first </a:t>
            </a:r>
            <a:r>
              <a:rPr lang="en-US" dirty="0" err="1"/>
              <a:t>OLED</a:t>
            </a:r>
            <a:r>
              <a:rPr lang="en-US" dirty="0"/>
              <a:t> device in </a:t>
            </a:r>
            <a:r>
              <a:rPr lang="en-US" dirty="0" smtClean="0"/>
              <a:t>1987.</a:t>
            </a:r>
            <a:r>
              <a:rPr lang="en-US" baseline="30000" dirty="0"/>
              <a:t> </a:t>
            </a:r>
            <a:endParaRPr lang="en-US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166098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010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 between LED and </a:t>
            </a:r>
            <a:r>
              <a:rPr lang="en-US" dirty="0" err="1" smtClean="0"/>
              <a:t>OLED</a:t>
            </a:r>
            <a:r>
              <a:rPr lang="en-US" dirty="0" smtClean="0"/>
              <a:t> Display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C3E0-C583-4D24-9350-9800CC866227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35480"/>
            <a:ext cx="8229600" cy="3169920"/>
          </a:xfrm>
        </p:spPr>
        <p:txBody>
          <a:bodyPr>
            <a:normAutofit/>
          </a:bodyPr>
          <a:lstStyle/>
          <a:p>
            <a:r>
              <a:rPr lang="en-US" dirty="0"/>
              <a:t>The main </a:t>
            </a:r>
            <a:r>
              <a:rPr lang="en-US" b="1" dirty="0"/>
              <a:t>difference between</a:t>
            </a:r>
            <a:r>
              <a:rPr lang="en-US" dirty="0"/>
              <a:t> an </a:t>
            </a:r>
            <a:r>
              <a:rPr lang="en-US" b="1" dirty="0"/>
              <a:t>LED</a:t>
            </a:r>
            <a:r>
              <a:rPr lang="en-US" dirty="0"/>
              <a:t> </a:t>
            </a:r>
            <a:r>
              <a:rPr lang="en-US" dirty="0" smtClean="0"/>
              <a:t>display </a:t>
            </a:r>
            <a:r>
              <a:rPr lang="en-US" dirty="0"/>
              <a:t>and an </a:t>
            </a:r>
            <a:r>
              <a:rPr lang="en-US" b="1" dirty="0" err="1"/>
              <a:t>OLED</a:t>
            </a:r>
            <a:r>
              <a:rPr lang="en-US" dirty="0"/>
              <a:t> </a:t>
            </a:r>
            <a:r>
              <a:rPr lang="en-US" dirty="0" err="1" smtClean="0"/>
              <a:t>displsy</a:t>
            </a:r>
            <a:r>
              <a:rPr lang="en-US" dirty="0" smtClean="0"/>
              <a:t> </a:t>
            </a:r>
            <a:r>
              <a:rPr lang="en-US" dirty="0"/>
              <a:t>that the pixels of an </a:t>
            </a:r>
            <a:r>
              <a:rPr lang="en-US" b="1" dirty="0" err="1"/>
              <a:t>OLED</a:t>
            </a:r>
            <a:r>
              <a:rPr lang="en-US" dirty="0"/>
              <a:t> </a:t>
            </a:r>
            <a:r>
              <a:rPr lang="en-US" dirty="0" smtClean="0"/>
              <a:t>are </a:t>
            </a:r>
            <a:r>
              <a:rPr lang="en-US" dirty="0"/>
              <a:t>self illuminating, whereas the </a:t>
            </a:r>
            <a:r>
              <a:rPr lang="en-US" dirty="0" err="1"/>
              <a:t>LEDs</a:t>
            </a:r>
            <a:r>
              <a:rPr lang="en-US" dirty="0"/>
              <a:t> in an </a:t>
            </a:r>
            <a:r>
              <a:rPr lang="en-US" b="1" dirty="0"/>
              <a:t>LED</a:t>
            </a:r>
            <a:r>
              <a:rPr lang="en-US" dirty="0"/>
              <a:t> </a:t>
            </a:r>
            <a:r>
              <a:rPr lang="en-US" dirty="0" smtClean="0"/>
              <a:t>display </a:t>
            </a:r>
            <a:r>
              <a:rPr lang="en-US" dirty="0"/>
              <a:t>are used to light an LCD display. </a:t>
            </a:r>
            <a:endParaRPr lang="en-US" dirty="0" smtClean="0"/>
          </a:p>
          <a:p>
            <a:r>
              <a:rPr lang="en-US" b="1" dirty="0" smtClean="0"/>
              <a:t>LED</a:t>
            </a:r>
            <a:r>
              <a:rPr lang="en-US" dirty="0" smtClean="0"/>
              <a:t> displays </a:t>
            </a:r>
            <a:r>
              <a:rPr lang="en-US" dirty="0"/>
              <a:t>are currently less expensive than </a:t>
            </a:r>
            <a:r>
              <a:rPr lang="en-US" b="1" dirty="0" err="1"/>
              <a:t>OLED</a:t>
            </a:r>
            <a:r>
              <a:rPr lang="en-US" dirty="0"/>
              <a:t> displays, though eventually experts expect </a:t>
            </a:r>
            <a:r>
              <a:rPr lang="en-US" b="1" dirty="0" err="1"/>
              <a:t>OLED</a:t>
            </a:r>
            <a:r>
              <a:rPr lang="en-US" dirty="0"/>
              <a:t> </a:t>
            </a:r>
            <a:r>
              <a:rPr lang="en-US" dirty="0" smtClean="0"/>
              <a:t>displays </a:t>
            </a:r>
            <a:r>
              <a:rPr lang="en-US" dirty="0"/>
              <a:t>to drop significantly in price.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0575" y="57150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Thank you </a:t>
            </a:r>
            <a:r>
              <a:rPr lang="en-US" sz="2400" dirty="0" smtClean="0"/>
              <a:t>for</a:t>
            </a:r>
            <a:r>
              <a:rPr lang="en-US" sz="2000" dirty="0" smtClean="0"/>
              <a:t> watching this presentation.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5715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453</TotalTime>
  <Words>458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Presentation on LED &amp; OLED Displays</vt:lpstr>
      <vt:lpstr>LED Display</vt:lpstr>
      <vt:lpstr>Brief  History of LED Display</vt:lpstr>
      <vt:lpstr>OLED Display</vt:lpstr>
      <vt:lpstr>Brief  History of OLED Display</vt:lpstr>
      <vt:lpstr>Comparison between LED and OLED Display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56</cp:revision>
  <dcterms:created xsi:type="dcterms:W3CDTF">2016-01-13T15:36:47Z</dcterms:created>
  <dcterms:modified xsi:type="dcterms:W3CDTF">2016-01-16T19:35:48Z</dcterms:modified>
</cp:coreProperties>
</file>