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766" autoAdjust="0"/>
  </p:normalViewPr>
  <p:slideViewPr>
    <p:cSldViewPr>
      <p:cViewPr>
        <p:scale>
          <a:sx n="75" d="100"/>
          <a:sy n="75" d="100"/>
        </p:scale>
        <p:origin x="-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291996-C832-4889-A824-9E747201B523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304800"/>
            <a:ext cx="81915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Presentation on Laptops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9050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By </a:t>
            </a:r>
            <a:r>
              <a:rPr lang="en-US" dirty="0" err="1" smtClean="0">
                <a:solidFill>
                  <a:srgbClr val="00B050"/>
                </a:solidFill>
              </a:rPr>
              <a:t>ABDUR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RAZZAK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ID: 1204149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Batch: ID-NT/ACSL-01M/R28/01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Date: 20/01/2016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52800"/>
            <a:ext cx="6324600" cy="32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5638800" cy="944562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Laptop?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7091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Laptop </a:t>
            </a:r>
            <a:r>
              <a:rPr lang="en-US" dirty="0"/>
              <a:t>is portable and compact personal computer with the same capabilities as a desktop computer.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Laptop </a:t>
            </a:r>
            <a:r>
              <a:rPr lang="en-US" dirty="0"/>
              <a:t>computers have an L-shape design and the screen can be lowered and closed to allow for easy transportation of the machine.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primary feature that attracts users to laptops over desktops is their portability.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Laptop </a:t>
            </a:r>
            <a:r>
              <a:rPr lang="en-US" dirty="0"/>
              <a:t>computers provide users the ability to run the machine using an internal battery or an outside power adaptor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9575"/>
            <a:ext cx="8229600" cy="1143000"/>
          </a:xfrm>
        </p:spPr>
        <p:txBody>
          <a:bodyPr/>
          <a:lstStyle/>
          <a:p>
            <a:r>
              <a:rPr lang="en-US" dirty="0" smtClean="0"/>
              <a:t>History of Laptops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"personal, portable information manipulator" was imagined by Alan Kay at Xerox </a:t>
            </a:r>
            <a:r>
              <a:rPr lang="en-US" dirty="0" err="1"/>
              <a:t>PARC</a:t>
            </a:r>
            <a:r>
              <a:rPr lang="en-US" dirty="0"/>
              <a:t> in 1968, and described in </a:t>
            </a:r>
            <a:r>
              <a:rPr lang="en-US" dirty="0" smtClean="0"/>
              <a:t>1972 his paper </a:t>
            </a:r>
            <a:r>
              <a:rPr lang="en-US" dirty="0"/>
              <a:t>as the "</a:t>
            </a:r>
            <a:r>
              <a:rPr lang="en-US" dirty="0" err="1"/>
              <a:t>Dynabook</a:t>
            </a:r>
            <a:r>
              <a:rPr lang="en-US" dirty="0"/>
              <a:t>".</a:t>
            </a:r>
          </a:p>
          <a:p>
            <a:r>
              <a:rPr lang="en-US" dirty="0"/>
              <a:t>The IBM Special Computer APL Machine Portable (</a:t>
            </a:r>
            <a:r>
              <a:rPr lang="en-US" dirty="0">
                <a:solidFill>
                  <a:srgbClr val="FFFF00"/>
                </a:solidFill>
              </a:rPr>
              <a:t>SCAMP</a:t>
            </a:r>
            <a:r>
              <a:rPr lang="en-US" dirty="0"/>
              <a:t>), was demonstrated in 1973. This prototype was based on the IBM PALM processor.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IBM 5100</a:t>
            </a:r>
            <a:r>
              <a:rPr lang="en-US" dirty="0"/>
              <a:t>, the first commercially available portable computer, appeared in September 1975, and was based on the SCAMP prototype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915729"/>
            <a:ext cx="2235770" cy="1561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24" y="1676400"/>
            <a:ext cx="2339546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7091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FF00"/>
                </a:solidFill>
              </a:rPr>
              <a:t>Osborne 1</a:t>
            </a:r>
            <a:r>
              <a:rPr lang="en-US" dirty="0"/>
              <a:t>, released in 1981, used the </a:t>
            </a:r>
            <a:r>
              <a:rPr lang="en-US" dirty="0" err="1"/>
              <a:t>Zilog</a:t>
            </a:r>
            <a:r>
              <a:rPr lang="en-US" dirty="0"/>
              <a:t> Z80 and weighed 23.6 pounds (10.7 kg). It had no battery, a 5 in (13 cm) CRT screen, and dual 5.25 in (13.3 cm) single-density floppy drives.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same year the first laptop-sized portable computer, the </a:t>
            </a:r>
            <a:r>
              <a:rPr lang="en-US" dirty="0">
                <a:solidFill>
                  <a:srgbClr val="FFC000"/>
                </a:solidFill>
              </a:rPr>
              <a:t>Epson HX-20</a:t>
            </a:r>
            <a:r>
              <a:rPr lang="en-US" dirty="0"/>
              <a:t>, was announced</a:t>
            </a:r>
            <a:r>
              <a:rPr lang="en-US" dirty="0" smtClean="0"/>
              <a:t>. </a:t>
            </a:r>
            <a:r>
              <a:rPr lang="en-US" dirty="0"/>
              <a:t>The Epson had a LCD screen, a rechargeable battery, and a calculator-size printer in a 1.6 kg (3.5 </a:t>
            </a:r>
            <a:r>
              <a:rPr lang="en-US" dirty="0" err="1"/>
              <a:t>lb</a:t>
            </a:r>
            <a:r>
              <a:rPr lang="en-US" dirty="0"/>
              <a:t>) chassis.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Tandy/RadioShack and HP also produced portable computers of varying designs during this period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7" y="1524000"/>
            <a:ext cx="2384033" cy="1675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657600"/>
            <a:ext cx="228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6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1143000"/>
          </a:xfrm>
        </p:spPr>
        <p:txBody>
          <a:bodyPr/>
          <a:lstStyle/>
          <a:p>
            <a:r>
              <a:rPr lang="en-US" dirty="0" smtClean="0"/>
              <a:t>History of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553200" cy="49377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>
                <a:solidFill>
                  <a:srgbClr val="FFFF00"/>
                </a:solidFill>
              </a:rPr>
              <a:t>Dulmont</a:t>
            </a:r>
            <a:r>
              <a:rPr lang="en-US" dirty="0">
                <a:solidFill>
                  <a:srgbClr val="FFFF00"/>
                </a:solidFill>
              </a:rPr>
              <a:t> Magnum </a:t>
            </a:r>
            <a:r>
              <a:rPr lang="en-US" dirty="0"/>
              <a:t>was released in Australia in 1981–82, but was not marketed internationally until 1984–85. </a:t>
            </a:r>
            <a:endParaRPr lang="en-US" dirty="0" smtClean="0"/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GRiD</a:t>
            </a:r>
            <a:r>
              <a:rPr lang="en-US" dirty="0" smtClean="0">
                <a:solidFill>
                  <a:srgbClr val="FFFF00"/>
                </a:solidFill>
              </a:rPr>
              <a:t> Compass </a:t>
            </a:r>
            <a:r>
              <a:rPr lang="en-US" dirty="0">
                <a:solidFill>
                  <a:srgbClr val="FFFF00"/>
                </a:solidFill>
              </a:rPr>
              <a:t>1100</a:t>
            </a:r>
            <a:r>
              <a:rPr lang="en-US" dirty="0"/>
              <a:t>, released in 1982, was used at NASA and by the military among others. </a:t>
            </a: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rgbClr val="FFFF00"/>
                </a:solidFill>
              </a:rPr>
              <a:t>Gavilan</a:t>
            </a:r>
            <a:r>
              <a:rPr lang="en-US" dirty="0">
                <a:solidFill>
                  <a:srgbClr val="FFFF00"/>
                </a:solidFill>
              </a:rPr>
              <a:t> SC</a:t>
            </a:r>
            <a:r>
              <a:rPr lang="en-US" dirty="0"/>
              <a:t>, released in 1983, was the first computer described as a "laptop" by its manufacturer</a:t>
            </a:r>
            <a:r>
              <a:rPr lang="en-US" dirty="0" smtClean="0"/>
              <a:t>. </a:t>
            </a:r>
            <a:r>
              <a:rPr lang="en-US" dirty="0"/>
              <a:t>From 1983 onward, several new input techniques were developed and included in laptops, including the touchpad (</a:t>
            </a:r>
            <a:r>
              <a:rPr lang="en-US" dirty="0" err="1"/>
              <a:t>Gavilan</a:t>
            </a:r>
            <a:r>
              <a:rPr lang="en-US" dirty="0"/>
              <a:t> SC, 1983), the </a:t>
            </a:r>
            <a:r>
              <a:rPr lang="en-US" dirty="0" smtClean="0"/>
              <a:t>pointing </a:t>
            </a:r>
            <a:r>
              <a:rPr lang="en-US" dirty="0"/>
              <a:t>stick (IBM ThinkPad 700, 1992) and handwriting recognition (Linus </a:t>
            </a:r>
            <a:r>
              <a:rPr lang="en-US" dirty="0" smtClean="0"/>
              <a:t>Write-Top,</a:t>
            </a:r>
            <a:r>
              <a:rPr lang="en-US" baseline="30000" dirty="0"/>
              <a:t> </a:t>
            </a:r>
            <a:r>
              <a:rPr lang="en-US" dirty="0" smtClean="0"/>
              <a:t>1987).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295400"/>
            <a:ext cx="2108199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51972"/>
            <a:ext cx="2116703" cy="1450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19600"/>
            <a:ext cx="2070100" cy="19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laptop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371600"/>
            <a:ext cx="82423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form of a traditional laptop computer is a clamshell, with a screen on one of its inner sides and a keyboard on the opposite. It can be easily folded to conserve space while traveling.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screen and keyboard are inaccessible while closed. </a:t>
            </a:r>
            <a:endParaRPr lang="en-US" dirty="0" smtClean="0"/>
          </a:p>
          <a:p>
            <a:r>
              <a:rPr lang="en-US" dirty="0" smtClean="0"/>
              <a:t>Devices </a:t>
            </a:r>
            <a:r>
              <a:rPr lang="en-US" dirty="0"/>
              <a:t>of this form are commonly called a 'traditional laptop' or notebook, particularly if they have a screen size of 13 to 17 inches measured diagonally and run a full-featured operating system like Windows 10, OS X or Linux.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-53136"/>
            <a:ext cx="2029762" cy="15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6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365017"/>
              </p:ext>
            </p:extLst>
          </p:nvPr>
        </p:nvGraphicFramePr>
        <p:xfrm>
          <a:off x="457200" y="1447799"/>
          <a:ext cx="8229600" cy="525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3729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9215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Accessibility: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Users can access information and files in diverse locations.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Performance: </a:t>
                      </a:r>
                      <a:r>
                        <a:rPr lang="en-US" b="0" dirty="0" smtClean="0"/>
                        <a:t>Laptop</a:t>
                      </a:r>
                      <a:r>
                        <a:rPr lang="en-US" b="0" baseline="0" dirty="0" smtClean="0"/>
                        <a:t>s do not offer the same computing power as desktops, largely due to scaling.</a:t>
                      </a:r>
                      <a:endParaRPr lang="en-US" b="1" dirty="0"/>
                    </a:p>
                  </a:txBody>
                  <a:tcPr/>
                </a:tc>
              </a:tr>
              <a:tr h="9215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Consolidated internal</a:t>
                      </a:r>
                      <a:r>
                        <a:rPr lang="en-US" b="1" baseline="0" dirty="0" smtClean="0"/>
                        <a:t> memory: </a:t>
                      </a:r>
                      <a:r>
                        <a:rPr lang="en-US" baseline="0" dirty="0" smtClean="0"/>
                        <a:t>Data can be saved to one hard drive and accessed at will.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 life: </a:t>
                      </a:r>
                      <a:r>
                        <a:rPr lang="en-US" b="0" dirty="0" smtClean="0"/>
                        <a:t>Some</a:t>
                      </a:r>
                      <a:r>
                        <a:rPr lang="en-US" b="0" baseline="0" dirty="0" smtClean="0"/>
                        <a:t> laptop components cannot be interchanged as more advanced versions become available.</a:t>
                      </a:r>
                      <a:endParaRPr lang="en-US" b="1" dirty="0"/>
                    </a:p>
                  </a:txBody>
                  <a:tcPr/>
                </a:tc>
              </a:tr>
              <a:tr h="9215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Connectivity: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Wi-Fi and mobile data networks provide laptops with near-constant internet connections.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Health effects: </a:t>
                      </a:r>
                      <a:r>
                        <a:rPr lang="en-US" b="0" dirty="0" smtClean="0"/>
                        <a:t>Laptop</a:t>
                      </a:r>
                      <a:r>
                        <a:rPr lang="en-US" b="0" baseline="0" dirty="0" smtClean="0"/>
                        <a:t>s are not as ergonomically compatible as a decentralized desktop computer. </a:t>
                      </a:r>
                      <a:endParaRPr lang="en-US" b="1" dirty="0"/>
                    </a:p>
                  </a:txBody>
                  <a:tcPr/>
                </a:tc>
              </a:tr>
              <a:tr h="9215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Power requirements: </a:t>
                      </a:r>
                      <a:r>
                        <a:rPr lang="en-US" dirty="0" smtClean="0"/>
                        <a:t>Laptops</a:t>
                      </a:r>
                      <a:r>
                        <a:rPr lang="en-US" baseline="0" dirty="0" smtClean="0"/>
                        <a:t> are more power efficient than desktop computers.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Durability: </a:t>
                      </a:r>
                      <a:r>
                        <a:rPr lang="en-US" dirty="0" smtClean="0"/>
                        <a:t>Generally</a:t>
                      </a:r>
                      <a:r>
                        <a:rPr lang="en-US" baseline="0" dirty="0" smtClean="0"/>
                        <a:t> speaking, laptop components deteriorate more quickly than desktop equipment. </a:t>
                      </a:r>
                      <a:endParaRPr lang="en-US" dirty="0"/>
                    </a:p>
                  </a:txBody>
                  <a:tcPr/>
                </a:tc>
              </a:tr>
              <a:tr h="11979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Noise:</a:t>
                      </a:r>
                      <a:r>
                        <a:rPr lang="en-US" baseline="0" dirty="0" smtClean="0"/>
                        <a:t> Laptop PCs are optimized to be quieter than desktop models.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Security: </a:t>
                      </a:r>
                      <a:r>
                        <a:rPr lang="en-US" dirty="0" smtClean="0"/>
                        <a:t>Laptops</a:t>
                      </a:r>
                      <a:r>
                        <a:rPr lang="en-US" baseline="0" dirty="0" smtClean="0"/>
                        <a:t> are valuable items which are frequent targets of theft. Utilizing public networks increases the risk of hacking and theft.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3100" y="2704475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92D050"/>
                </a:solidFill>
              </a:rPr>
              <a:t>Thanks for all </a:t>
            </a:r>
          </a:p>
          <a:p>
            <a:r>
              <a:rPr lang="en-US" sz="4400" dirty="0" smtClean="0">
                <a:solidFill>
                  <a:srgbClr val="92D050"/>
                </a:solidFill>
              </a:rPr>
              <a:t>for watching presentation.</a:t>
            </a:r>
            <a:endParaRPr lang="en-US" sz="4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1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599</TotalTime>
  <Words>558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Presentation on Laptops</vt:lpstr>
      <vt:lpstr>What is Laptop?</vt:lpstr>
      <vt:lpstr>History of Laptops</vt:lpstr>
      <vt:lpstr>History of Laptop</vt:lpstr>
      <vt:lpstr>History of Laptop</vt:lpstr>
      <vt:lpstr>Traditional laptop </vt:lpstr>
      <vt:lpstr>Advantages and Disadvantages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cf</cp:lastModifiedBy>
  <cp:revision>62</cp:revision>
  <dcterms:created xsi:type="dcterms:W3CDTF">2016-01-18T16:35:03Z</dcterms:created>
  <dcterms:modified xsi:type="dcterms:W3CDTF">2016-01-23T00:31:16Z</dcterms:modified>
</cp:coreProperties>
</file>