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4" r:id="rId4"/>
    <p:sldId id="273" r:id="rId5"/>
    <p:sldId id="257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766" autoAdjust="0"/>
  </p:normalViewPr>
  <p:slideViewPr>
    <p:cSldViewPr>
      <p:cViewPr>
        <p:scale>
          <a:sx n="75" d="100"/>
          <a:sy n="75" d="100"/>
        </p:scale>
        <p:origin x="-11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1"/>
            <a:ext cx="838199" cy="838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76202"/>
            <a:ext cx="838200" cy="879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291996-C832-4889-A824-9E747201B523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107B36-C0D9-420C-85FF-D9B21261BE3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83" y="1066800"/>
            <a:ext cx="7696200" cy="1752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PRESENTATION </a:t>
            </a:r>
            <a:b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4400" cap="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ON NETWORK TOPOLOGY AND STAR TOPOLOGY</a:t>
            </a:r>
            <a:endParaRPr lang="en-US" sz="4400" cap="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4724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 ABDUR RAZZAK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ID: 1204149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Batch: ID-NT/ACSL-01M/R28/01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Date: 10/02/2016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3810000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610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first, we would be known Network Topology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4191000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b="1" dirty="0"/>
              <a:t>Network topology</a:t>
            </a:r>
            <a:r>
              <a:rPr lang="en-US" dirty="0"/>
              <a:t> is the arrangement of the various elements </a:t>
            </a:r>
            <a:r>
              <a:rPr lang="en-US" dirty="0" smtClean="0"/>
              <a:t>of </a:t>
            </a:r>
            <a:r>
              <a:rPr lang="en-US" dirty="0"/>
              <a:t>a computer network</a:t>
            </a:r>
            <a:r>
              <a:rPr lang="en-US" dirty="0" smtClean="0"/>
              <a:t>.</a:t>
            </a:r>
            <a:r>
              <a:rPr lang="en-US" baseline="30000" dirty="0"/>
              <a:t> </a:t>
            </a:r>
            <a:r>
              <a:rPr lang="en-US" dirty="0" smtClean="0"/>
              <a:t> 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Essentially</a:t>
            </a:r>
            <a:r>
              <a:rPr lang="en-US" dirty="0"/>
              <a:t>, it is the </a:t>
            </a:r>
            <a:r>
              <a:rPr lang="en-US" dirty="0" smtClean="0"/>
              <a:t>topological </a:t>
            </a:r>
            <a:r>
              <a:rPr lang="en-US" dirty="0"/>
              <a:t>structure of a network and may be depicted physically </a:t>
            </a:r>
            <a:r>
              <a:rPr lang="en-US" dirty="0" smtClean="0"/>
              <a:t>or logically</a:t>
            </a:r>
            <a:r>
              <a:rPr lang="en-US" dirty="0"/>
              <a:t>. </a:t>
            </a: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Physical </a:t>
            </a:r>
            <a:r>
              <a:rPr lang="en-US" dirty="0"/>
              <a:t>topology is the placement of the various components of a network, including device location and cable installation, </a:t>
            </a: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dirty="0" smtClean="0"/>
              <a:t>while </a:t>
            </a:r>
            <a:r>
              <a:rPr lang="en-US" dirty="0"/>
              <a:t>logical topology illustrates how data flows within a network, regardless of its physical </a:t>
            </a:r>
            <a:r>
              <a:rPr lang="en-US" dirty="0" smtClean="0"/>
              <a:t>design. </a:t>
            </a:r>
          </a:p>
          <a:p>
            <a:pPr marL="137160" indent="0">
              <a:buClr>
                <a:srgbClr val="7030A0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Types of Network topology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562600"/>
          </a:xfrm>
        </p:spPr>
        <p:txBody>
          <a:bodyPr>
            <a:noAutofit/>
          </a:bodyPr>
          <a:lstStyle/>
          <a:p>
            <a:pPr marL="137160" indent="0">
              <a:buClr>
                <a:srgbClr val="00B0F0"/>
              </a:buClr>
              <a:buNone/>
            </a:pPr>
            <a:r>
              <a:rPr lang="en-US" sz="3600" dirty="0" smtClean="0"/>
              <a:t>There are five primary topologies:</a:t>
            </a:r>
          </a:p>
          <a:p>
            <a:pPr marL="708660" indent="-571500">
              <a:buClr>
                <a:srgbClr val="00B0F0"/>
              </a:buClr>
              <a:buFont typeface="+mj-lt"/>
              <a:buAutoNum type="romanLcPeriod"/>
            </a:pPr>
            <a:r>
              <a:rPr lang="en-US" sz="3600" dirty="0" smtClean="0"/>
              <a:t>Bus</a:t>
            </a:r>
            <a:endParaRPr lang="en-US" sz="3600" dirty="0"/>
          </a:p>
          <a:p>
            <a:pPr marL="708660" indent="-571500">
              <a:buClr>
                <a:srgbClr val="00B0F0"/>
              </a:buClr>
              <a:buFont typeface="+mj-lt"/>
              <a:buAutoNum type="romanLcPeriod"/>
            </a:pPr>
            <a:r>
              <a:rPr lang="en-US" sz="3600" dirty="0"/>
              <a:t>Star</a:t>
            </a:r>
          </a:p>
          <a:p>
            <a:pPr marL="708660" indent="-571500">
              <a:buClr>
                <a:srgbClr val="00B0F0"/>
              </a:buClr>
              <a:buFont typeface="+mj-lt"/>
              <a:buAutoNum type="romanLcPeriod"/>
            </a:pPr>
            <a:r>
              <a:rPr lang="en-US" sz="3600" dirty="0"/>
              <a:t>Ring</a:t>
            </a:r>
          </a:p>
          <a:p>
            <a:pPr marL="708660" indent="-571500">
              <a:buClr>
                <a:srgbClr val="00B0F0"/>
              </a:buClr>
              <a:buFont typeface="+mj-lt"/>
              <a:buAutoNum type="romanLcPeriod"/>
            </a:pPr>
            <a:r>
              <a:rPr lang="en-US" sz="3600" dirty="0"/>
              <a:t>Mesh</a:t>
            </a:r>
          </a:p>
          <a:p>
            <a:pPr marL="708660" indent="-571500">
              <a:buClr>
                <a:srgbClr val="00B0F0"/>
              </a:buClr>
              <a:buFont typeface="+mj-lt"/>
              <a:buAutoNum type="romanLcPeriod"/>
            </a:pPr>
            <a:r>
              <a:rPr lang="en-US" sz="3600" dirty="0"/>
              <a:t>Hybrid</a:t>
            </a:r>
          </a:p>
          <a:p>
            <a:pPr marL="137160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At this moment we will describe about Star Topology…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56242"/>
            <a:ext cx="5029200" cy="32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924800" cy="1143000"/>
          </a:xfrm>
        </p:spPr>
        <p:txBody>
          <a:bodyPr/>
          <a:lstStyle/>
          <a:p>
            <a:r>
              <a:rPr lang="en-US" dirty="0" smtClean="0"/>
              <a:t>What is Star Topology?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676400"/>
            <a:ext cx="4924425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Star </a:t>
            </a:r>
            <a:r>
              <a:rPr lang="en-US" sz="3600" b="1" dirty="0" smtClean="0"/>
              <a:t>topology</a:t>
            </a:r>
            <a:r>
              <a:rPr lang="en-US" sz="3600" dirty="0" smtClean="0"/>
              <a:t> is </a:t>
            </a:r>
            <a:r>
              <a:rPr lang="en-US" sz="3600" dirty="0"/>
              <a:t>one of the most common computer network </a:t>
            </a:r>
            <a:r>
              <a:rPr lang="en-US" sz="3600" dirty="0" smtClean="0"/>
              <a:t>topology. </a:t>
            </a:r>
            <a:endParaRPr lang="en-US" sz="3600" dirty="0" smtClean="0"/>
          </a:p>
          <a:p>
            <a:r>
              <a:rPr lang="en-US" sz="3600" dirty="0" smtClean="0"/>
              <a:t>In Star topology, all the nodes in the network are connected to a central device called Hub or Switch via cables.</a:t>
            </a:r>
          </a:p>
          <a:p>
            <a:r>
              <a:rPr lang="en-US" sz="3600" dirty="0" smtClean="0"/>
              <a:t>All traffic is controlled by the Hub. Devices transfer data to each other only through the Hub not directly.  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752600"/>
            <a:ext cx="406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181600"/>
          </a:xfrm>
        </p:spPr>
        <p:txBody>
          <a:bodyPr>
            <a:noAutofit/>
          </a:bodyPr>
          <a:lstStyle/>
          <a:p>
            <a:pPr marL="137160" indent="0">
              <a:buClr>
                <a:schemeClr val="accent1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sz="25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US" sz="2500" dirty="0" smtClean="0"/>
              <a:t>Very </a:t>
            </a:r>
            <a:r>
              <a:rPr lang="en-US" sz="2500" dirty="0"/>
              <a:t>easy to install and </a:t>
            </a:r>
            <a:r>
              <a:rPr lang="en-US" sz="2500" dirty="0" smtClean="0"/>
              <a:t>maintain.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US" sz="2500" dirty="0" smtClean="0"/>
              <a:t>New nodes  can be added or removed to and from central Hub easily and quickly.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US" sz="2500" dirty="0" smtClean="0"/>
              <a:t>Star </a:t>
            </a:r>
            <a:r>
              <a:rPr lang="en-US" sz="2500" dirty="0"/>
              <a:t>networks are very reliable because </a:t>
            </a:r>
            <a:r>
              <a:rPr lang="en-US" sz="2500" dirty="0" smtClean="0"/>
              <a:t>if any node or cable fails, other nodes are not affected.</a:t>
            </a:r>
          </a:p>
          <a:p>
            <a:pPr marL="137160" indent="0">
              <a:buClr>
                <a:schemeClr val="accent1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sz="25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Disadvantages: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500" dirty="0" smtClean="0"/>
              <a:t>It requires more cables than other topologies. So it becomes more costly.</a:t>
            </a:r>
            <a:endParaRPr lang="en-US" sz="2500" dirty="0"/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500" dirty="0"/>
              <a:t>This type of network depends upon the central Hub. If the Hub fails, the whole network breaks down.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endParaRPr lang="en-US" sz="2500" dirty="0"/>
          </a:p>
          <a:p>
            <a:pPr marL="137160" indent="0">
              <a:buNone/>
            </a:pP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Advantages and Disadvantages of Star Topology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&amp; Configuring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star configuration is simple: Each of several devices has its own cable that connects to a central hub, or sometimes a </a:t>
            </a:r>
            <a:r>
              <a:rPr lang="en-US" dirty="0" smtClean="0"/>
              <a:t>switch. </a:t>
            </a:r>
          </a:p>
          <a:p>
            <a:r>
              <a:rPr lang="en-US" dirty="0" smtClean="0"/>
              <a:t>Cabling Ethernet network using </a:t>
            </a:r>
            <a:r>
              <a:rPr lang="en-US" dirty="0"/>
              <a:t>unshielded twisted pair (</a:t>
            </a:r>
            <a:r>
              <a:rPr lang="en-US"/>
              <a:t>UTP</a:t>
            </a:r>
            <a:r>
              <a:rPr lang="en-US" smtClean="0"/>
              <a:t>). </a:t>
            </a:r>
            <a:endParaRPr lang="en-US" dirty="0" smtClean="0"/>
          </a:p>
          <a:p>
            <a:r>
              <a:rPr lang="en-US" dirty="0" smtClean="0"/>
              <a:t>At last, </a:t>
            </a:r>
            <a:r>
              <a:rPr lang="en-US" dirty="0" smtClean="0"/>
              <a:t>sets up </a:t>
            </a:r>
            <a:r>
              <a:rPr lang="en-US" dirty="0" smtClean="0"/>
              <a:t>IP </a:t>
            </a:r>
            <a:r>
              <a:rPr lang="en-US" dirty="0" smtClean="0"/>
              <a:t>addresses </a:t>
            </a:r>
            <a:r>
              <a:rPr lang="en-US" dirty="0" smtClean="0"/>
              <a:t>to the connected computers and checks </a:t>
            </a:r>
            <a:r>
              <a:rPr lang="en-US" dirty="0" smtClean="0"/>
              <a:t>connectivity using ping command.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800"/>
            <a:ext cx="2921000" cy="267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6800"/>
            <a:ext cx="2895600" cy="161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 for all…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1263</TotalTime>
  <Words>325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PRESENTATION  ON NETWORK TOPOLOGY AND STAR TOPOLOGY</vt:lpstr>
      <vt:lpstr>At first, we would be known Network Topology</vt:lpstr>
      <vt:lpstr>Types of Network topology</vt:lpstr>
      <vt:lpstr>What is Star Topology?</vt:lpstr>
      <vt:lpstr>Advantages and Disadvantages of Star Topology</vt:lpstr>
      <vt:lpstr>Installing &amp; Configuring</vt:lpstr>
      <vt:lpstr>Thanks for all…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cf</cp:lastModifiedBy>
  <cp:revision>215</cp:revision>
  <dcterms:created xsi:type="dcterms:W3CDTF">2016-01-18T16:35:03Z</dcterms:created>
  <dcterms:modified xsi:type="dcterms:W3CDTF">2016-02-10T00:22:59Z</dcterms:modified>
</cp:coreProperties>
</file>