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14" y="14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61BB2D-05A2-4DB4-B934-52C9283C247E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89EEF2-078A-4A5C-B125-6E23EECCC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47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2884-611E-476F-BBA9-967ADD0BB527}" type="datetime1">
              <a:rPr lang="en-US" smtClean="0"/>
              <a:t>1/30/2016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BC5F0-3004-439D-A2B4-48CE981A570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BE17-A0A1-4D7E-9069-739B012CA8BD}" type="datetime1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BC5F0-3004-439D-A2B4-48CE981A57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7735-F66B-4927-A02C-D1CAB6E96277}" type="datetime1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BC5F0-3004-439D-A2B4-48CE981A57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74377-DDEF-4781-859F-5E6664A8C6AC}" type="datetime1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BC5F0-3004-439D-A2B4-48CE981A57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3369B-14B9-40D5-AD79-5C19A7A6548E}" type="datetime1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BC5F0-3004-439D-A2B4-48CE981A570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BDAFD-7E51-4E37-8E2D-0B1D3E3C83C6}" type="datetime1">
              <a:rPr lang="en-US" smtClean="0"/>
              <a:t>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BC5F0-3004-439D-A2B4-48CE981A57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3811D-6896-44D2-9A25-C0EFE4BDB31C}" type="datetime1">
              <a:rPr lang="en-US" smtClean="0"/>
              <a:t>1/30/2016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BC5F0-3004-439D-A2B4-48CE981A57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15FA-281A-42BB-BC68-D2228A9B1DC1}" type="datetime1">
              <a:rPr lang="en-US" smtClean="0"/>
              <a:t>1/30/2016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BC5F0-3004-439D-A2B4-48CE981A57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41BB-5FDB-459D-AAE2-F1A19A045257}" type="datetime1">
              <a:rPr lang="en-US" smtClean="0"/>
              <a:t>1/30/2016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BC5F0-3004-439D-A2B4-48CE981A57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DA15F-FD32-411B-A5C4-40663539F4FA}" type="datetime1">
              <a:rPr lang="en-US" smtClean="0"/>
              <a:t>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BC5F0-3004-439D-A2B4-48CE981A57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445E6-B6EB-4BDE-8575-0FFDC34E4630}" type="datetime1">
              <a:rPr lang="en-US" smtClean="0"/>
              <a:t>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99BC5F0-3004-439D-A2B4-48CE981A570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0041D6D-EB76-4A33-966E-62AD9F2DF053}" type="datetime1">
              <a:rPr lang="en-US" smtClean="0"/>
              <a:t>1/30/2016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99BC5F0-3004-439D-A2B4-48CE981A5700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DVD" TargetMode="External"/><Relationship Id="rId13" Type="http://schemas.openxmlformats.org/officeDocument/2006/relationships/hyperlink" Target="https://en.wikipedia.org/wiki/High-definition_television" TargetMode="External"/><Relationship Id="rId3" Type="http://schemas.openxmlformats.org/officeDocument/2006/relationships/hyperlink" Target="https://en.wikipedia.org/wiki/CD-DA" TargetMode="External"/><Relationship Id="rId7" Type="http://schemas.openxmlformats.org/officeDocument/2006/relationships/hyperlink" Target="https://en.wikipedia.org/wiki/De_facto_standard" TargetMode="External"/><Relationship Id="rId12" Type="http://schemas.openxmlformats.org/officeDocument/2006/relationships/hyperlink" Target="https://en.wikipedia.org/wiki/HD_DVD" TargetMode="External"/><Relationship Id="rId2" Type="http://schemas.openxmlformats.org/officeDocument/2006/relationships/hyperlink" Target="https://en.wikipedia.org/wiki/Compact_Dis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CD-RW" TargetMode="External"/><Relationship Id="rId11" Type="http://schemas.openxmlformats.org/officeDocument/2006/relationships/hyperlink" Target="https://en.wikipedia.org/wiki/DVD+R" TargetMode="External"/><Relationship Id="rId5" Type="http://schemas.openxmlformats.org/officeDocument/2006/relationships/hyperlink" Target="https://en.wikipedia.org/wiki/CD-R" TargetMode="External"/><Relationship Id="rId10" Type="http://schemas.openxmlformats.org/officeDocument/2006/relationships/hyperlink" Target="https://en.wikipedia.org/wiki/DVD-R" TargetMode="External"/><Relationship Id="rId4" Type="http://schemas.openxmlformats.org/officeDocument/2006/relationships/hyperlink" Target="https://en.wikipedia.org/wiki/CD-ROM" TargetMode="External"/><Relationship Id="rId9" Type="http://schemas.openxmlformats.org/officeDocument/2006/relationships/hyperlink" Target="https://en.wikipedia.org/wiki/DVD_recordable" TargetMode="External"/><Relationship Id="rId14" Type="http://schemas.openxmlformats.org/officeDocument/2006/relationships/hyperlink" Target="https://en.wikipedia.org/wiki/Blu-ray_Disc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609600"/>
            <a:ext cx="7772400" cy="1393825"/>
          </a:xfrm>
        </p:spPr>
        <p:txBody>
          <a:bodyPr/>
          <a:lstStyle/>
          <a:p>
            <a:pPr algn="ctr"/>
            <a:r>
              <a:rPr lang="en-US" dirty="0" smtClean="0"/>
              <a:t>Optical Storage Drives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438400"/>
            <a:ext cx="7620000" cy="20574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Optical storage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is a storage method in which data is written and read with an optical beam(laser).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5" y="3886200"/>
            <a:ext cx="3025966" cy="196215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BC5F0-3004-439D-A2B4-48CE981A5700}" type="slidenum">
              <a:rPr lang="en-US" smtClean="0"/>
              <a:t>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0" y="228600"/>
            <a:ext cx="266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B050"/>
                </a:solidFill>
              </a:rPr>
              <a:t>Abdur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Razzak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Round-28, ID-1204149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Date: 12/01/2016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8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1143000"/>
          </a:xfrm>
        </p:spPr>
        <p:txBody>
          <a:bodyPr>
            <a:normAutofit/>
          </a:bodyPr>
          <a:lstStyle/>
          <a:p>
            <a:r>
              <a:rPr lang="en-US" sz="4200" dirty="0" smtClean="0"/>
              <a:t>Brief History of Optical Storage Drive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The </a:t>
            </a:r>
            <a:r>
              <a:rPr lang="en-US" dirty="0"/>
              <a:t>first popular system was the </a:t>
            </a:r>
            <a:r>
              <a:rPr lang="en-US" dirty="0">
                <a:hlinkClick r:id="rId2" tooltip="Compact Disc"/>
              </a:rPr>
              <a:t>Compact Disc</a:t>
            </a:r>
            <a:r>
              <a:rPr lang="en-US" dirty="0"/>
              <a:t>, introduced in 1982, adapted from audio (</a:t>
            </a:r>
            <a:r>
              <a:rPr lang="en-US" dirty="0">
                <a:hlinkClick r:id="rId3" tooltip="CD-DA"/>
              </a:rPr>
              <a:t>CD-DA</a:t>
            </a:r>
            <a:r>
              <a:rPr lang="en-US" dirty="0"/>
              <a:t>) to data storage (the </a:t>
            </a:r>
            <a:r>
              <a:rPr lang="en-US" dirty="0">
                <a:hlinkClick r:id="rId4" tooltip="CD-ROM"/>
              </a:rPr>
              <a:t>CD-ROM</a:t>
            </a:r>
            <a:r>
              <a:rPr lang="en-US" dirty="0"/>
              <a:t> format) with the 1985 </a:t>
            </a:r>
            <a:r>
              <a:rPr lang="en-US" i="1" dirty="0"/>
              <a:t>Yellow Book</a:t>
            </a:r>
            <a:r>
              <a:rPr lang="en-US" dirty="0"/>
              <a:t>, and re-adapted as the first mass market optical storage medium with </a:t>
            </a:r>
            <a:r>
              <a:rPr lang="en-US" dirty="0">
                <a:hlinkClick r:id="rId5" tooltip="CD-R"/>
              </a:rPr>
              <a:t>CD-R</a:t>
            </a:r>
            <a:r>
              <a:rPr lang="en-US" dirty="0"/>
              <a:t> and </a:t>
            </a:r>
            <a:r>
              <a:rPr lang="en-US" dirty="0">
                <a:hlinkClick r:id="rId6" tooltip="CD-RW"/>
              </a:rPr>
              <a:t>CD-RW</a:t>
            </a:r>
            <a:r>
              <a:rPr lang="en-US" dirty="0"/>
              <a:t> in 1988. </a:t>
            </a:r>
            <a:endParaRPr lang="en-US" dirty="0" smtClean="0"/>
          </a:p>
          <a:p>
            <a:r>
              <a:rPr lang="en-US" dirty="0" smtClean="0"/>
              <a:t>Compact </a:t>
            </a:r>
            <a:r>
              <a:rPr lang="en-US" dirty="0"/>
              <a:t>Disc is still the </a:t>
            </a:r>
            <a:r>
              <a:rPr lang="en-US" i="1" dirty="0">
                <a:hlinkClick r:id="rId7" tooltip="De facto standard"/>
              </a:rPr>
              <a:t>de facto</a:t>
            </a:r>
            <a:r>
              <a:rPr lang="en-US" dirty="0">
                <a:hlinkClick r:id="rId7" tooltip="De facto standard"/>
              </a:rPr>
              <a:t> standard</a:t>
            </a:r>
            <a:r>
              <a:rPr lang="en-US" dirty="0"/>
              <a:t> for audio recordings, although its place for other multimedia recordings and optical data storage has largely been superseded by </a:t>
            </a:r>
            <a:r>
              <a:rPr lang="en-US" dirty="0">
                <a:hlinkClick r:id="rId8" tooltip="DVD"/>
              </a:rPr>
              <a:t>DVD</a:t>
            </a:r>
            <a:r>
              <a:rPr lang="en-US" dirty="0"/>
              <a:t>.</a:t>
            </a:r>
          </a:p>
          <a:p>
            <a:r>
              <a:rPr lang="en-US" dirty="0">
                <a:hlinkClick r:id="rId8" tooltip="DVD"/>
              </a:rPr>
              <a:t>DVD</a:t>
            </a:r>
            <a:r>
              <a:rPr lang="en-US" dirty="0"/>
              <a:t> (initially an </a:t>
            </a:r>
            <a:r>
              <a:rPr lang="en-US" dirty="0" err="1" smtClean="0"/>
              <a:t>initialism</a:t>
            </a:r>
            <a:r>
              <a:rPr lang="en-US" dirty="0" smtClean="0"/>
              <a:t> </a:t>
            </a:r>
            <a:r>
              <a:rPr lang="en-US" dirty="0"/>
              <a:t>abbreviation of "Digital Video Disc," then modified to "Digital Versatile Disc," then officially just "DVD</a:t>
            </a:r>
            <a:r>
              <a:rPr lang="en-US" dirty="0" smtClean="0"/>
              <a:t>")  </a:t>
            </a:r>
            <a:r>
              <a:rPr lang="en-US" dirty="0"/>
              <a:t>was rolled out in 1996, again initially for video and audio. </a:t>
            </a:r>
            <a:endParaRPr lang="en-US" dirty="0" smtClean="0"/>
          </a:p>
          <a:p>
            <a:r>
              <a:rPr lang="en-US" dirty="0" smtClean="0">
                <a:hlinkClick r:id="rId9" tooltip="DVD recordable"/>
              </a:rPr>
              <a:t>DVD </a:t>
            </a:r>
            <a:r>
              <a:rPr lang="en-US" dirty="0">
                <a:hlinkClick r:id="rId9" tooltip="DVD recordable"/>
              </a:rPr>
              <a:t>recordable</a:t>
            </a:r>
            <a:r>
              <a:rPr lang="en-US" dirty="0"/>
              <a:t> formats developed some time later: </a:t>
            </a:r>
            <a:r>
              <a:rPr lang="en-US" dirty="0">
                <a:hlinkClick r:id="rId10" tooltip="DVD-R"/>
              </a:rPr>
              <a:t>DVD-R</a:t>
            </a:r>
            <a:r>
              <a:rPr lang="en-US" dirty="0"/>
              <a:t> in late 1997 and </a:t>
            </a:r>
            <a:r>
              <a:rPr lang="en-US" dirty="0" err="1">
                <a:hlinkClick r:id="rId11" tooltip="DVD+R"/>
              </a:rPr>
              <a:t>DVD+R</a:t>
            </a:r>
            <a:r>
              <a:rPr lang="en-US" dirty="0"/>
              <a:t> in 2002. </a:t>
            </a:r>
            <a:endParaRPr lang="en-US" dirty="0" smtClean="0"/>
          </a:p>
          <a:p>
            <a:r>
              <a:rPr lang="en-US" dirty="0" smtClean="0">
                <a:hlinkClick r:id="rId12" tooltip="HD DVD"/>
              </a:rPr>
              <a:t>HD(</a:t>
            </a:r>
            <a:r>
              <a:rPr lang="en-US" dirty="0" smtClean="0">
                <a:hlinkClick r:id="rId13" tooltip="High-definition television"/>
              </a:rPr>
              <a:t>high-definition)</a:t>
            </a:r>
            <a:r>
              <a:rPr lang="en-US" dirty="0" smtClean="0">
                <a:hlinkClick r:id="rId12" tooltip="HD DVD"/>
              </a:rPr>
              <a:t> </a:t>
            </a:r>
            <a:r>
              <a:rPr lang="en-US" dirty="0">
                <a:hlinkClick r:id="rId12" tooltip="HD DVD"/>
              </a:rPr>
              <a:t>DVD</a:t>
            </a:r>
            <a:r>
              <a:rPr lang="en-US" dirty="0"/>
              <a:t> and </a:t>
            </a:r>
            <a:r>
              <a:rPr lang="en-US" dirty="0">
                <a:hlinkClick r:id="rId14" tooltip="Blu-ray Disc"/>
              </a:rPr>
              <a:t>Blu-ray Disc</a:t>
            </a:r>
            <a:r>
              <a:rPr lang="en-US" dirty="0"/>
              <a:t>, based upon a switch from red to blue-violet laser and tighter engineering tolerances. After suffering a number of significant losses to Blu-ray, Toshiba announced their withdrawal from HD DVD on 19 February 2008.</a:t>
            </a:r>
          </a:p>
          <a:p>
            <a:r>
              <a:rPr lang="en-US" dirty="0"/>
              <a:t>As of 2007, future development beyond </a:t>
            </a:r>
            <a:r>
              <a:rPr lang="en-US" dirty="0">
                <a:hlinkClick r:id="rId14" tooltip="Blu-ray Disc"/>
              </a:rPr>
              <a:t>Blu-ray Disc </a:t>
            </a:r>
            <a:r>
              <a:rPr lang="en-US" dirty="0"/>
              <a:t> </a:t>
            </a:r>
            <a:r>
              <a:rPr lang="en-US" dirty="0" smtClean="0"/>
              <a:t>appear </a:t>
            </a:r>
            <a:r>
              <a:rPr lang="en-US" dirty="0"/>
              <a:t>to be based upon one or more of the following technologies, all in varying stages of development: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BC5F0-3004-439D-A2B4-48CE981A57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1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of Optical Storage </a:t>
            </a:r>
            <a:r>
              <a:rPr lang="en-US" dirty="0"/>
              <a:t>D</a:t>
            </a:r>
            <a:r>
              <a:rPr lang="en-US" dirty="0" smtClean="0"/>
              <a:t>rive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CD-ROMs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DVD-ROMs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BD-ROMs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BC5F0-3004-439D-A2B4-48CE981A57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8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CD-ROMs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CD-ROM (Compact Disc, read-only-memory) is an adaptation of the CD that is designed to store computer data in the form of text and graphics, as well as hi-fi stereo sound</a:t>
            </a:r>
            <a:r>
              <a:rPr lang="en-US" dirty="0" smtClean="0"/>
              <a:t>.</a:t>
            </a:r>
          </a:p>
          <a:p>
            <a:r>
              <a:rPr lang="en-US" dirty="0"/>
              <a:t>A </a:t>
            </a:r>
            <a:r>
              <a:rPr lang="en-US" dirty="0" smtClean="0"/>
              <a:t>CD-ROM </a:t>
            </a:r>
            <a:r>
              <a:rPr lang="en-US" dirty="0"/>
              <a:t>stores around </a:t>
            </a:r>
            <a:r>
              <a:rPr lang="en-US" dirty="0" smtClean="0"/>
              <a:t>700MB </a:t>
            </a:r>
            <a:r>
              <a:rPr lang="en-US" dirty="0"/>
              <a:t>of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BC5F0-3004-439D-A2B4-48CE981A5700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5" y="4232303"/>
            <a:ext cx="3352800" cy="21712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4876800"/>
            <a:ext cx="2445343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02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DVD-ROMs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Digital versatile disc-read only memory (DVD-ROM) is a read-only digital versatile disc (DVD) commonly used for storing large software applications. It is similar to a compact disk-read only memory (CD-ROM) but has a larger capacity.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DVD-ROM stores around </a:t>
            </a:r>
            <a:r>
              <a:rPr lang="en-US" dirty="0" smtClean="0"/>
              <a:t>4.7GB </a:t>
            </a:r>
            <a:r>
              <a:rPr lang="en-US" dirty="0"/>
              <a:t>of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BC5F0-3004-439D-A2B4-48CE981A5700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825" y="4495800"/>
            <a:ext cx="1905000" cy="1905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495800"/>
            <a:ext cx="3364344" cy="223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40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BD-ROMs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BD-ROM (Blu-ray disc, read only memory) is a high definition optical disc storage format of the Blu-ray family that consists of pre-recorded data. BD-ROM can only read audio and video information</a:t>
            </a:r>
            <a:r>
              <a:rPr lang="en-US" dirty="0" smtClean="0"/>
              <a:t>.</a:t>
            </a:r>
          </a:p>
          <a:p>
            <a:r>
              <a:rPr lang="en-US" dirty="0"/>
              <a:t>A </a:t>
            </a:r>
            <a:r>
              <a:rPr lang="en-US" dirty="0" smtClean="0"/>
              <a:t>BD-ROM </a:t>
            </a:r>
            <a:r>
              <a:rPr lang="en-US" dirty="0"/>
              <a:t>stores around </a:t>
            </a:r>
            <a:r>
              <a:rPr lang="en-US" dirty="0" smtClean="0"/>
              <a:t>100GB </a:t>
            </a:r>
            <a:r>
              <a:rPr lang="en-US" dirty="0"/>
              <a:t>of data.</a:t>
            </a:r>
          </a:p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BC5F0-3004-439D-A2B4-48CE981A5700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4343400"/>
            <a:ext cx="1347787" cy="13477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75" y="4114800"/>
            <a:ext cx="3333750" cy="20002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90600" y="60198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Thank you….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40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185</TotalTime>
  <Words>404</Words>
  <Application>Microsoft Office PowerPoint</Application>
  <PresentationFormat>On-screen Show (4:3)</PresentationFormat>
  <Paragraphs>32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Optical Storage Drives</vt:lpstr>
      <vt:lpstr>Brief History of Optical Storage Drive</vt:lpstr>
      <vt:lpstr>Types of Optical Storage Drive</vt:lpstr>
      <vt:lpstr>CD-ROMs</vt:lpstr>
      <vt:lpstr>DVD-ROMs</vt:lpstr>
      <vt:lpstr>BD-ROMs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42</cp:revision>
  <dcterms:created xsi:type="dcterms:W3CDTF">2016-01-11T16:07:20Z</dcterms:created>
  <dcterms:modified xsi:type="dcterms:W3CDTF">2016-01-30T17:38:42Z</dcterms:modified>
</cp:coreProperties>
</file>