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1"/>
  </p:notes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7FCC5-D5E0-45FF-BAF3-AA85859D3B62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F403B-9FDA-4B50-9A74-6C668C2CA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3C3F098-2CC0-4A92-AD2C-A1802DC11645}" type="datetime1">
              <a:rPr lang="en-US" smtClean="0"/>
              <a:t>10-Feb-16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CE6A-3B85-49E0-9911-8A1F9538FF09}" type="datetime1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A862-B86A-48B4-8F26-E9B3B5C965EB}" type="datetime1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E3B244-1EB3-4581-A1A9-E5FE31FFDB15}" type="datetime1">
              <a:rPr lang="en-US" smtClean="0"/>
              <a:t>10-Feb-16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6C00-B0AB-44CD-BE3F-13D772C1FCF6}" type="datetime1">
              <a:rPr lang="en-US" smtClean="0"/>
              <a:t>10-Feb-16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A638860-09EB-44B2-82B6-91BA22CFA54F}" type="datetime1">
              <a:rPr lang="en-US" smtClean="0"/>
              <a:t>10-Feb-16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A513057-0657-4B32-86F2-77061DE81CA4}" type="datetime1">
              <a:rPr lang="en-US" smtClean="0"/>
              <a:t>10-Feb-16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591-0A46-4271-BDCE-A6ED802CAAC3}" type="datetime1">
              <a:rPr lang="en-US" smtClean="0"/>
              <a:t>10-Feb-16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FF2A-63E5-4B40-BC4C-B4F14824862A}" type="datetime1">
              <a:rPr lang="en-US" smtClean="0"/>
              <a:t>10-Feb-16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E3B3C0-C8DC-43DD-9085-3DBCD473E9E3}" type="datetime1">
              <a:rPr lang="en-US" smtClean="0"/>
              <a:t>10-Feb-16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C3963802-EC3E-4193-B930-CF6E7F5D2F17}" type="datetime1">
              <a:rPr lang="en-US" smtClean="0"/>
              <a:t>10-Feb-16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C8E0BBC5-FAEE-41BA-851A-21DCB77FE266}" type="datetime1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IDB-BISEW IT SCHOLARSHIP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4C61B858-7C26-4EF5-B404-D1C8432E2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 spd="slow">
    <p:cover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Presented By :MD. ANISUR RAHMAN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ID NO.:</a:t>
            </a:r>
            <a:r>
              <a:rPr lang="en-US" sz="3200" dirty="0"/>
              <a:t> </a:t>
            </a:r>
            <a:r>
              <a:rPr lang="en-US" sz="3200" dirty="0" smtClean="0"/>
              <a:t>1202992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Bach Id :ID_NT/ACSL-01M/R28/01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Student of Network Technology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Round-28 IDB BISEW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 </a:t>
            </a:r>
            <a:r>
              <a:rPr lang="en-US" dirty="0" smtClean="0"/>
              <a:t>	 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33400"/>
            <a:ext cx="4114800" cy="13716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Presentation 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BusTopologies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E14FF58-270F-4251-B6AD-44A2A7311700}" type="datetime1">
              <a:rPr lang="en-US" smtClean="0"/>
              <a:t>10-Feb-16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 </a:t>
            </a:r>
            <a:r>
              <a:rPr lang="en-US" sz="3200" dirty="0" smtClean="0"/>
              <a:t>In communication networks, a topology is a usually schematic description of the arrangement of a network, including its nodes and connecting lines. </a:t>
            </a:r>
          </a:p>
          <a:p>
            <a:pPr>
              <a:buFont typeface="Wingdings" pitchFamily="2" charset="2"/>
              <a:buChar char="ü"/>
            </a:pPr>
            <a:endParaRPr lang="en-US" sz="3200" dirty="0"/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There are two ways of defining network geometry: the physical topology and the logical (or signal) topology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609600"/>
            <a:ext cx="4114800" cy="1295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a network topology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1EB7EB-AE57-4D9C-A3DE-432E5E405D18}" type="datetime1">
              <a:rPr lang="en-US" smtClean="0"/>
              <a:t>10-Feb-16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puter-and-networks-Common-network-topologies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45159" y="2020888"/>
            <a:ext cx="5453682" cy="407511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0FBDDF-55D6-4B12-9CF2-82738AEBA770}" type="datetime1">
              <a:rPr lang="en-US" smtClean="0"/>
              <a:t>10-Feb-16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5235608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Bus topology is a network type in where every computer and network device is connected to single cable.</a:t>
            </a:r>
          </a:p>
          <a:p>
            <a:pPr>
              <a:buFont typeface="Wingdings" pitchFamily="2" charset="2"/>
              <a:buChar char="ü"/>
            </a:pPr>
            <a:endParaRPr lang="en-US" sz="3200" b="1" dirty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The bus topology consists of two distinct and terminated ends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BUS Topology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51D196-26C9-4FEB-BB92-819A91BC7AC4}" type="datetime1">
              <a:rPr lang="en-US" smtClean="0"/>
              <a:t>10-Feb-16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5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162800" cy="4267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image of Bus Topology 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D82BBA-09A8-4B52-B35E-A5781EC173E7}" type="datetime1">
              <a:rPr lang="en-US" smtClean="0"/>
              <a:t>10-Feb-16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en-US" sz="4400" dirty="0" smtClean="0"/>
              <a:t>1. It transmits data only in one direction</a:t>
            </a:r>
            <a:r>
              <a:rPr lang="en-US" dirty="0" smtClean="0"/>
              <a:t>.</a:t>
            </a:r>
          </a:p>
          <a:p>
            <a:pPr algn="ctr">
              <a:buFont typeface="Wingdings" pitchFamily="2" charset="2"/>
              <a:buChar char="ü"/>
            </a:pPr>
            <a:endParaRPr lang="en-US" dirty="0" smtClean="0"/>
          </a:p>
          <a:p>
            <a:pPr algn="ctr">
              <a:buFont typeface="Wingdings" pitchFamily="2" charset="2"/>
              <a:buChar char="ü"/>
            </a:pPr>
            <a:r>
              <a:rPr lang="en-US" sz="4400" dirty="0" smtClean="0"/>
              <a:t>2. Every device is connected to a single cable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Features of Bus Topology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5DBE27-A4F1-476C-A508-610AAF43CDEC}" type="datetime1">
              <a:rPr lang="en-US" smtClean="0"/>
              <a:t>10-Feb-16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531180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It is cost effective.</a:t>
            </a:r>
          </a:p>
          <a:p>
            <a:pPr>
              <a:buFont typeface="Wingdings" pitchFamily="2" charset="2"/>
              <a:buChar char="ü"/>
            </a:pPr>
            <a:endParaRPr lang="en-US" sz="4000" b="1" dirty="0" smtClean="0"/>
          </a:p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Cable required is least compared to other network topology.</a:t>
            </a:r>
          </a:p>
          <a:p>
            <a:pPr>
              <a:buFont typeface="Wingdings" pitchFamily="2" charset="2"/>
              <a:buChar char="ü"/>
            </a:pPr>
            <a:endParaRPr lang="en-US" sz="4000" b="1" dirty="0" smtClean="0"/>
          </a:p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Used in small networks.</a:t>
            </a:r>
          </a:p>
          <a:p>
            <a:pPr>
              <a:buFont typeface="Wingdings" pitchFamily="2" charset="2"/>
              <a:buChar char="ü"/>
            </a:pPr>
            <a:endParaRPr lang="en-US" sz="4000" b="1" dirty="0"/>
          </a:p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It’s easy to install.</a:t>
            </a:r>
          </a:p>
          <a:p>
            <a:pPr>
              <a:buFont typeface="Wingdings" pitchFamily="2" charset="2"/>
              <a:buChar char="ü"/>
            </a:pPr>
            <a:endParaRPr lang="en-US" sz="4000" b="1" dirty="0" smtClean="0"/>
          </a:p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It is easy to understand.</a:t>
            </a:r>
          </a:p>
          <a:p>
            <a:pPr>
              <a:buFont typeface="Wingdings" pitchFamily="2" charset="2"/>
              <a:buChar char="ü"/>
            </a:pPr>
            <a:endParaRPr lang="en-US" sz="4000" b="1" dirty="0" smtClean="0"/>
          </a:p>
          <a:p>
            <a:pPr marL="36576" indent="0">
              <a:buNone/>
            </a:pPr>
            <a:endParaRPr lang="en-US" sz="4000" b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0"/>
            <a:ext cx="4114800" cy="9144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Advantages of Bus Topology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29790D-3196-497D-AC77-DDE7E9D0C30C}" type="datetime1">
              <a:rPr lang="en-US" smtClean="0"/>
              <a:t>10-Feb-16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752600"/>
            <a:ext cx="91440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600" dirty="0" smtClean="0"/>
              <a:t>Cables fails then whole network fails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>
              <a:buFont typeface="Wingdings" pitchFamily="2" charset="2"/>
              <a:buChar char="ü"/>
            </a:pPr>
            <a:r>
              <a:rPr lang="en-US" sz="3600" dirty="0" smtClean="0"/>
              <a:t>Cable has a limited length.</a:t>
            </a:r>
          </a:p>
          <a:p>
            <a:pPr>
              <a:buFont typeface="Wingdings" pitchFamily="2" charset="2"/>
              <a:buChar char="ü"/>
            </a:pPr>
            <a:endParaRPr lang="en-US" sz="3600" dirty="0" smtClean="0"/>
          </a:p>
          <a:p>
            <a:pPr>
              <a:buFont typeface="Wingdings" pitchFamily="2" charset="2"/>
              <a:buChar char="ü"/>
            </a:pPr>
            <a:r>
              <a:rPr lang="en-US" sz="3600" dirty="0" smtClean="0"/>
              <a:t>It is hard to troubleshoot, change or move.</a:t>
            </a:r>
          </a:p>
          <a:p>
            <a:pPr>
              <a:buFont typeface="Wingdings" pitchFamily="2" charset="2"/>
              <a:buChar char="ü"/>
            </a:pPr>
            <a:r>
              <a:rPr lang="en-US" sz="3600" dirty="0" smtClean="0"/>
              <a:t>It really doesn’t offer much in the way of fault tolerance because everything is connected to single cable.</a:t>
            </a:r>
          </a:p>
          <a:p>
            <a:pPr>
              <a:buFont typeface="Wingdings" pitchFamily="2" charset="2"/>
              <a:buChar char="ü"/>
            </a:pPr>
            <a:endParaRPr lang="en-US" sz="3600" dirty="0"/>
          </a:p>
          <a:p>
            <a:pPr>
              <a:buFont typeface="Wingdings" pitchFamily="2" charset="2"/>
              <a:buChar char="ü"/>
            </a:pP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chemeClr val="bg1"/>
                </a:solidFill>
              </a:rPr>
              <a:t>Disadvantages of Bus Topology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E13F17-8AC0-46D4-A1A4-0E7E1429A4D1}" type="datetime1">
              <a:rPr lang="en-US" smtClean="0"/>
              <a:t>10-Feb-16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895599"/>
            <a:ext cx="6629400" cy="19050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effectLst/>
              </a:rPr>
              <a:t>Thank you for watching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effectLst/>
              </a:rPr>
            </a:b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37C6-A385-4AFE-A0AA-0375BF415942}" type="datetime1">
              <a:rPr lang="en-US" smtClean="0"/>
              <a:t>10-Feb-16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61B858-7C26-4EF5-B404-D1C8432E2C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IDB-BISEW IT SCHOLARSHIP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138</TotalTime>
  <Words>224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BlackTie</vt:lpstr>
      <vt:lpstr>Presentation on BusTopologies</vt:lpstr>
      <vt:lpstr>What is a network topology?</vt:lpstr>
      <vt:lpstr>PowerPoint Presentation</vt:lpstr>
      <vt:lpstr>BUS Topology </vt:lpstr>
      <vt:lpstr>The image of Bus Topology :</vt:lpstr>
      <vt:lpstr>Features of Bus Topology</vt:lpstr>
      <vt:lpstr>Advantages of Bus Topology </vt:lpstr>
      <vt:lpstr>Disadvantages of Bus Topology  </vt:lpstr>
      <vt:lpstr>Thank you for watching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cf</cp:lastModifiedBy>
  <cp:revision>32</cp:revision>
  <dcterms:created xsi:type="dcterms:W3CDTF">2016-02-10T00:43:26Z</dcterms:created>
  <dcterms:modified xsi:type="dcterms:W3CDTF">2016-02-09T23:37:41Z</dcterms:modified>
</cp:coreProperties>
</file>