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CDEDF-943B-4D8B-8CF7-87D7C6052F10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0508C-5EFB-4CE9-BC44-A28905A0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2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1/14/2016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506DF0E-F8A2-42EB-B8B3-5D5C84D189B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752600"/>
            <a:ext cx="6629400" cy="1040167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Hybrid Topology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5532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</a:p>
          <a:p>
            <a:r>
              <a:rPr lang="en-US" sz="2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Md. Masud Rana</a:t>
            </a:r>
          </a:p>
          <a:p>
            <a:r>
              <a:rPr lang="en-US" sz="2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ID: 1203979</a:t>
            </a:r>
          </a:p>
          <a:p>
            <a:r>
              <a:rPr lang="en-US" sz="26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Round: 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44136"/>
            <a:ext cx="3886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IDB-BISEW IT Scholarship Project</a:t>
            </a:r>
          </a:p>
          <a:p>
            <a:r>
              <a:rPr lang="en-US" sz="16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(Networking Technologies Course)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1371600" cy="128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7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8" y="2248347"/>
            <a:ext cx="7606552" cy="387781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hybrid topology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is a type of network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topology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that uses two or more other network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topologies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including bus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topology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ring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topology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star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topology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etc.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can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say that, the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combination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of more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topologies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is known as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hybrid topology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What is Hybrid Topology ?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039118"/>
            <a:ext cx="3124199" cy="220928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105400" y="6324600"/>
            <a:ext cx="297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#Hybrid Topology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9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5578092" cy="387781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Star - Bus: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The  star – bus topology is combined with the linear bus in Large networks. In such cases the linear bus provides a backbone that connects multiple stars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Star - Ring: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he Star Ring is a combination of ring and star topologies. The hubs in a star ring are connected in a star pattern by the main hub.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Types of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 hybrid  topology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94" y="2362200"/>
            <a:ext cx="2404110" cy="16002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94" y="4572001"/>
            <a:ext cx="2404110" cy="160019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324600" y="3974068"/>
            <a:ext cx="2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# Star-Bus Topology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4600" y="6183868"/>
            <a:ext cx="24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# Star-Ring Topology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8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Hybrid topology scheme combines multiple topologies into one large topology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.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hybrid network is common in large wide area networks. Because each topology has its own strengths and weaknesses, several different types can be combined for maximum effectiveness.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1066800"/>
            <a:ext cx="7756263" cy="557606"/>
          </a:xfrm>
        </p:spPr>
        <p:txBody>
          <a:bodyPr/>
          <a:lstStyle/>
          <a:p>
            <a:r>
              <a:rPr lang="en-US" sz="3200" dirty="0" smtClean="0"/>
              <a:t>Working of </a:t>
            </a:r>
            <a:r>
              <a:rPr lang="en-US" sz="3200" dirty="0"/>
              <a:t>Hybrid Topology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648391"/>
            <a:ext cx="3809524" cy="152380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48000" y="62600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# Hybrid Topology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915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Advantages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 of  Hybrid  Network  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Topology: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Reliable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Flexible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Effective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Disadvantages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 of  Hybrid  Network  Topology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Complexity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of  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Design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Costly Hub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Costly  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Infrastructure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7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990600"/>
            <a:ext cx="7754713" cy="1910716"/>
          </a:xfrm>
        </p:spPr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986213"/>
            <a:ext cx="7734747" cy="150018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47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191</TotalTime>
  <Words>146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Hybrid Topology</vt:lpstr>
      <vt:lpstr>What is Hybrid Topology ?</vt:lpstr>
      <vt:lpstr>Types of  hybrid  topology</vt:lpstr>
      <vt:lpstr>Working of Hybrid Topology 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Displays</dc:title>
  <dc:creator>user</dc:creator>
  <cp:lastModifiedBy>NT28</cp:lastModifiedBy>
  <cp:revision>30</cp:revision>
  <dcterms:created xsi:type="dcterms:W3CDTF">2016-01-13T19:18:38Z</dcterms:created>
  <dcterms:modified xsi:type="dcterms:W3CDTF">2016-02-10T13:52:39Z</dcterms:modified>
</cp:coreProperties>
</file>