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56DAA88-F8FA-4B03-A9BF-4FFC0AADBB7D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0D3908-8886-4EE4-92D2-F5F0F4B8B48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7772400" cy="1975104"/>
          </a:xfrm>
        </p:spPr>
        <p:txBody>
          <a:bodyPr/>
          <a:lstStyle/>
          <a:p>
            <a:r>
              <a:rPr lang="en-US" dirty="0" smtClean="0"/>
              <a:t>Presentation On </a:t>
            </a:r>
            <a:br>
              <a:rPr lang="en-US" dirty="0" smtClean="0"/>
            </a:br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19600"/>
            <a:ext cx="4419600" cy="1447800"/>
          </a:xfrm>
        </p:spPr>
        <p:txBody>
          <a:bodyPr>
            <a:normAutofit/>
          </a:bodyPr>
          <a:lstStyle/>
          <a:p>
            <a:r>
              <a:rPr lang="en-US" b="1" spc="600" dirty="0" smtClean="0">
                <a:solidFill>
                  <a:srgbClr val="00B050"/>
                </a:solidFill>
              </a:rPr>
              <a:t>Jahirul Islam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ID No. 1205053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Batch : </a:t>
            </a:r>
            <a:r>
              <a:rPr lang="en-US" b="1" dirty="0" smtClean="0">
                <a:solidFill>
                  <a:srgbClr val="00B050"/>
                </a:solidFill>
              </a:rPr>
              <a:t>ID-NT/ACSL-01M/R28/01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What Is Star Topology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 </a:t>
            </a:r>
            <a:r>
              <a:rPr lang="en-US" b="1" dirty="0"/>
              <a:t>star </a:t>
            </a:r>
            <a:r>
              <a:rPr lang="en-US" b="1" dirty="0" smtClean="0"/>
              <a:t>network </a:t>
            </a:r>
            <a:r>
              <a:rPr lang="en-US" dirty="0" smtClean="0"/>
              <a:t>or  </a:t>
            </a:r>
            <a:r>
              <a:rPr lang="en-US" b="1" dirty="0"/>
              <a:t>star topology</a:t>
            </a:r>
            <a:r>
              <a:rPr lang="en-US" dirty="0"/>
              <a:t> is one of the most common network setups.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In </a:t>
            </a:r>
            <a:r>
              <a:rPr lang="en-US" dirty="0"/>
              <a:t>this configuration, every </a:t>
            </a:r>
            <a:r>
              <a:rPr lang="en-US" dirty="0" smtClean="0"/>
              <a:t>node </a:t>
            </a:r>
            <a:r>
              <a:rPr lang="en-US" dirty="0"/>
              <a:t>connects to a central network device. The central network device acts as a </a:t>
            </a:r>
            <a:r>
              <a:rPr lang="en-US" dirty="0" smtClean="0"/>
              <a:t>server.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421392" cy="5334000"/>
          </a:xfrm>
        </p:spPr>
      </p:pic>
    </p:spTree>
    <p:extLst>
      <p:ext uri="{BB962C8B-B14F-4D97-AF65-F5344CB8AC3E}">
        <p14:creationId xmlns:p14="http://schemas.microsoft.com/office/powerpoint/2010/main" val="10201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Star Topology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install and 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to connect </a:t>
            </a:r>
            <a:r>
              <a:rPr lang="en-US" dirty="0"/>
              <a:t>new nodes or devices</a:t>
            </a:r>
            <a:r>
              <a:rPr lang="en-US" dirty="0" smtClean="0"/>
              <a:t>.</a:t>
            </a:r>
          </a:p>
          <a:p>
            <a:r>
              <a:rPr lang="en-US" dirty="0"/>
              <a:t>No disruptions to the network when connecting or removing devices</a:t>
            </a:r>
            <a:r>
              <a:rPr lang="en-US" dirty="0" smtClean="0"/>
              <a:t>.</a:t>
            </a:r>
          </a:p>
          <a:p>
            <a:r>
              <a:rPr lang="en-US" dirty="0"/>
              <a:t>Easy to detect faults and to remove parts</a:t>
            </a:r>
            <a:r>
              <a:rPr lang="en-US" dirty="0" smtClean="0"/>
              <a:t>.</a:t>
            </a:r>
          </a:p>
          <a:p>
            <a:r>
              <a:rPr lang="en-US" dirty="0"/>
              <a:t>Star networks are very reliable. If one connection fails, it does not affect other </a:t>
            </a:r>
            <a:r>
              <a:rPr lang="en-US" dirty="0" smtClean="0"/>
              <a:t>users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unched Tape 8"/>
          <p:cNvSpPr/>
          <p:nvPr/>
        </p:nvSpPr>
        <p:spPr>
          <a:xfrm>
            <a:off x="838200" y="2438400"/>
            <a:ext cx="8077200" cy="2209800"/>
          </a:xfrm>
          <a:prstGeom prst="flowChartPunchedTap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6292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220</TotalTime>
  <Words>111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Presentation On  Star Topology</vt:lpstr>
      <vt:lpstr>What Is Star Topology  </vt:lpstr>
      <vt:lpstr>Star Topology</vt:lpstr>
      <vt:lpstr>Advantages of Star Topology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Star Topology</dc:title>
  <dc:creator>SLIPKNOT</dc:creator>
  <cp:lastModifiedBy>cf</cp:lastModifiedBy>
  <cp:revision>7</cp:revision>
  <dcterms:created xsi:type="dcterms:W3CDTF">2016-02-09T15:54:18Z</dcterms:created>
  <dcterms:modified xsi:type="dcterms:W3CDTF">2016-02-10T13:56:05Z</dcterms:modified>
</cp:coreProperties>
</file>