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56" r:id="rId2"/>
    <p:sldId id="262" r:id="rId3"/>
    <p:sldId id="257" r:id="rId4"/>
    <p:sldId id="261" r:id="rId5"/>
    <p:sldId id="258" r:id="rId6"/>
    <p:sldId id="259"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702CA3D-B4E1-4D80-A1AE-9991B84E4783}" type="datetimeFigureOut">
              <a:rPr lang="en-US" smtClean="0"/>
              <a:t>2/10/2016</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49D97A2-42EE-40AE-AC96-A9BE49ACF8FB}"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02CA3D-B4E1-4D80-A1AE-9991B84E4783}" type="datetimeFigureOut">
              <a:rPr lang="en-US" smtClean="0"/>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D97A2-42EE-40AE-AC96-A9BE49ACF8F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949D97A2-42EE-40AE-AC96-A9BE49ACF8FB}"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02CA3D-B4E1-4D80-A1AE-9991B84E4783}" type="datetimeFigureOut">
              <a:rPr lang="en-US" smtClean="0"/>
              <a:t>2/10/2016</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702CA3D-B4E1-4D80-A1AE-9991B84E4783}" type="datetimeFigureOut">
              <a:rPr lang="en-US" smtClean="0"/>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949D97A2-42EE-40AE-AC96-A9BE49ACF8FB}"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02CA3D-B4E1-4D80-A1AE-9991B84E4783}" type="datetimeFigureOut">
              <a:rPr lang="en-US" smtClean="0"/>
              <a:t>2/10/2016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49D97A2-42EE-40AE-AC96-A9BE49ACF8FB}"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3702CA3D-B4E1-4D80-A1AE-9991B84E4783}" type="datetimeFigureOut">
              <a:rPr lang="en-US" smtClean="0"/>
              <a:t>2/10/2016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9D97A2-42EE-40AE-AC96-A9BE49ACF8FB}"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702CA3D-B4E1-4D80-A1AE-9991B84E4783}" type="datetimeFigureOut">
              <a:rPr lang="en-US" smtClean="0"/>
              <a:t>2/10/2016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949D97A2-42EE-40AE-AC96-A9BE49ACF8FB}"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702CA3D-B4E1-4D80-A1AE-9991B84E4783}" type="datetimeFigureOut">
              <a:rPr lang="en-US" smtClean="0"/>
              <a:t>2/10/2016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949D97A2-42EE-40AE-AC96-A9BE49ACF8F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702CA3D-B4E1-4D80-A1AE-9991B84E4783}" type="datetimeFigureOut">
              <a:rPr lang="en-US" smtClean="0"/>
              <a:t>2/10/2016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949D97A2-42EE-40AE-AC96-A9BE49ACF8F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949D97A2-42EE-40AE-AC96-A9BE49ACF8FB}"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3702CA3D-B4E1-4D80-A1AE-9991B84E4783}" type="datetimeFigureOut">
              <a:rPr lang="en-US" smtClean="0"/>
              <a:t>2/10/2016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949D97A2-42EE-40AE-AC96-A9BE49ACF8FB}"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3702CA3D-B4E1-4D80-A1AE-9991B84E4783}" type="datetimeFigureOut">
              <a:rPr lang="en-US" smtClean="0"/>
              <a:t>2/10/2016</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3702CA3D-B4E1-4D80-A1AE-9991B84E4783}" type="datetimeFigureOut">
              <a:rPr lang="en-US" smtClean="0"/>
              <a:t>2/10/2016</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949D97A2-42EE-40AE-AC96-A9BE49ACF8FB}"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918" y="833735"/>
            <a:ext cx="5562600" cy="923330"/>
          </a:xfrm>
          <a:prstGeom prst="rect">
            <a:avLst/>
          </a:prstGeom>
          <a:ln>
            <a:solidFill>
              <a:srgbClr val="FFFF00"/>
            </a:solidFill>
          </a:ln>
          <a:effectLst>
            <a:glow rad="139700">
              <a:schemeClr val="accent3">
                <a:satMod val="175000"/>
                <a:alpha val="40000"/>
              </a:schemeClr>
            </a:glow>
            <a:outerShdw blurRad="40000" dist="20000" dir="5400000" rotWithShape="0">
              <a:srgbClr val="000000">
                <a:alpha val="38000"/>
              </a:srgbClr>
            </a:outerShdw>
          </a:effectLst>
        </p:spPr>
        <p:style>
          <a:lnRef idx="1">
            <a:schemeClr val="accent3"/>
          </a:lnRef>
          <a:fillRef idx="2">
            <a:schemeClr val="accent3"/>
          </a:fillRef>
          <a:effectRef idx="1">
            <a:schemeClr val="accent3"/>
          </a:effectRef>
          <a:fontRef idx="minor">
            <a:schemeClr val="dk1"/>
          </a:fontRef>
        </p:style>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Poor Richard" pitchFamily="18" charset="0"/>
              </a:rPr>
              <a:t>MD:MAMUN</a:t>
            </a:r>
            <a:endParaRPr lang="en-US"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5" name="Rectangle 4"/>
          <p:cNvSpPr/>
          <p:nvPr/>
        </p:nvSpPr>
        <p:spPr>
          <a:xfrm>
            <a:off x="1447800" y="3041047"/>
            <a:ext cx="5715000" cy="954107"/>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ID: 1201914</a:t>
            </a:r>
            <a:b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BATCH: ID-NT/ACSL-01M/R28/01</a:t>
            </a:r>
            <a:endParaRPr lang="en-US"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580658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OF RING TOPOLOGY</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676400"/>
            <a:ext cx="8292463" cy="4800600"/>
          </a:xfrm>
        </p:spPr>
      </p:pic>
    </p:spTree>
    <p:extLst>
      <p:ext uri="{BB962C8B-B14F-4D97-AF65-F5344CB8AC3E}">
        <p14:creationId xmlns:p14="http://schemas.microsoft.com/office/powerpoint/2010/main" val="26552353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cene3d>
            <a:camera prst="orthographicFront"/>
            <a:lightRig rig="threePt" dir="t"/>
          </a:scene3d>
          <a:sp3d>
            <a:bevelT w="101600" prst="riblet"/>
          </a:sp3d>
        </p:spPr>
        <p:txBody>
          <a:bodyPr>
            <a:normAutofit/>
          </a:bodyPr>
          <a:lstStyle/>
          <a:p>
            <a:r>
              <a:rPr lang="en-US" b="1" dirty="0"/>
              <a:t>What does Ring Topology mean</a:t>
            </a:r>
            <a:r>
              <a:rPr lang="en-US" b="1" dirty="0" smtClean="0"/>
              <a:t>?</a:t>
            </a:r>
            <a:endParaRPr lang="en-US" b="1" dirty="0"/>
          </a:p>
        </p:txBody>
      </p:sp>
      <p:sp>
        <p:nvSpPr>
          <p:cNvPr id="3" name="Content Placeholder 2"/>
          <p:cNvSpPr>
            <a:spLocks noGrp="1"/>
          </p:cNvSpPr>
          <p:nvPr>
            <p:ph sz="quarter" idx="1"/>
          </p:nvPr>
        </p:nvSpPr>
        <p:spPr>
          <a:solidFill>
            <a:schemeClr val="tx2">
              <a:lumMod val="40000"/>
              <a:lumOff val="60000"/>
            </a:schemeClr>
          </a:solidFill>
          <a:scene3d>
            <a:camera prst="orthographicFront"/>
            <a:lightRig rig="threePt" dir="t"/>
          </a:scene3d>
          <a:sp3d>
            <a:bevelT w="133350"/>
            <a:bevelB w="82550" h="50800"/>
          </a:sp3d>
        </p:spPr>
        <p:txBody>
          <a:bodyPr>
            <a:normAutofit/>
          </a:bodyPr>
          <a:lstStyle/>
          <a:p>
            <a:endParaRPr lang="en-US" sz="2600" dirty="0" smtClean="0"/>
          </a:p>
          <a:p>
            <a:r>
              <a:rPr lang="en-US" sz="2600" dirty="0" smtClean="0"/>
              <a:t>Ring </a:t>
            </a:r>
            <a:r>
              <a:rPr lang="en-US" sz="2600" dirty="0"/>
              <a:t>topology refers to a specific kind of network setup in which devices are connected in a ring and pass information to or from each other according to their adjacent proximity in the ring structure. This type of topology is highly efficient and handles heavier loads better than bus topology.</a:t>
            </a:r>
          </a:p>
          <a:p>
            <a:r>
              <a:rPr lang="en-US" sz="2600" dirty="0"/>
              <a:t>A ring topology may also be called an active topology because messages are passed to each device in the ring.</a:t>
            </a:r>
          </a:p>
          <a:p>
            <a:endParaRPr lang="en-US" dirty="0"/>
          </a:p>
        </p:txBody>
      </p:sp>
    </p:spTree>
    <p:extLst>
      <p:ext uri="{BB962C8B-B14F-4D97-AF65-F5344CB8AC3E}">
        <p14:creationId xmlns:p14="http://schemas.microsoft.com/office/powerpoint/2010/main" val="3744301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28600" y="1447800"/>
            <a:ext cx="4102803" cy="4525963"/>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1" y="0"/>
            <a:ext cx="4800599" cy="5943600"/>
          </a:xfrm>
          <a:prstGeom prst="rect">
            <a:avLst/>
          </a:prstGeom>
        </p:spPr>
      </p:pic>
    </p:spTree>
    <p:extLst>
      <p:ext uri="{BB962C8B-B14F-4D97-AF65-F5344CB8AC3E}">
        <p14:creationId xmlns:p14="http://schemas.microsoft.com/office/powerpoint/2010/main" val="38432922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0"/>
            <a:ext cx="8305800" cy="6629400"/>
          </a:xfrm>
          <a:effectLst>
            <a:glow rad="228600">
              <a:schemeClr val="accent3">
                <a:satMod val="175000"/>
                <a:alpha val="40000"/>
              </a:schemeClr>
            </a:glow>
          </a:effectLst>
          <a:scene3d>
            <a:camera prst="orthographicFront"/>
            <a:lightRig rig="threePt" dir="t"/>
          </a:scene3d>
          <a:sp3d>
            <a:bevelT w="127000" h="101600"/>
          </a:sp3d>
        </p:spPr>
        <p:txBody>
          <a:bodyPr>
            <a:normAutofit/>
          </a:bodyPr>
          <a:lstStyle/>
          <a:p>
            <a:endParaRPr lang="en-US" dirty="0" smtClean="0"/>
          </a:p>
          <a:p>
            <a:pPr>
              <a:buClr>
                <a:schemeClr val="tx1"/>
              </a:buClr>
            </a:pPr>
            <a:r>
              <a:rPr lang="en-US" dirty="0" smtClean="0">
                <a:solidFill>
                  <a:srgbClr val="00B0F0"/>
                </a:solidFill>
              </a:rPr>
              <a:t>Advantages of ring </a:t>
            </a:r>
            <a:r>
              <a:rPr lang="en-US" dirty="0" smtClean="0">
                <a:solidFill>
                  <a:srgbClr val="00B0F0"/>
                </a:solidFill>
              </a:rPr>
              <a:t>topology</a:t>
            </a:r>
          </a:p>
          <a:p>
            <a:endParaRPr lang="en-US" dirty="0" smtClean="0"/>
          </a:p>
          <a:p>
            <a:pPr marL="0" indent="0">
              <a:buNone/>
            </a:pPr>
            <a:r>
              <a:rPr lang="en-US" dirty="0" smtClean="0"/>
              <a:t>	</a:t>
            </a:r>
            <a:r>
              <a:rPr lang="en-US" dirty="0" smtClean="0"/>
              <a:t>* Short </a:t>
            </a:r>
            <a:r>
              <a:rPr lang="en-US" dirty="0" smtClean="0"/>
              <a:t>cable length</a:t>
            </a:r>
          </a:p>
          <a:p>
            <a:pPr marL="0" indent="0">
              <a:buNone/>
            </a:pPr>
            <a:r>
              <a:rPr lang="en-US" dirty="0" smtClean="0"/>
              <a:t>        	</a:t>
            </a:r>
            <a:r>
              <a:rPr lang="en-US" dirty="0" smtClean="0"/>
              <a:t>* Suitable </a:t>
            </a:r>
            <a:r>
              <a:rPr lang="en-US" dirty="0" smtClean="0"/>
              <a:t>for optical  </a:t>
            </a:r>
            <a:r>
              <a:rPr lang="en-US" dirty="0" smtClean="0"/>
              <a:t>fibers </a:t>
            </a:r>
            <a:endParaRPr lang="en-US" dirty="0" smtClean="0"/>
          </a:p>
          <a:p>
            <a:pPr marL="0" indent="0">
              <a:buNone/>
            </a:pPr>
            <a:endParaRPr lang="en-US" dirty="0" smtClean="0"/>
          </a:p>
          <a:p>
            <a:pPr>
              <a:buClr>
                <a:schemeClr val="tx1">
                  <a:lumMod val="95000"/>
                  <a:lumOff val="5000"/>
                </a:schemeClr>
              </a:buClr>
            </a:pPr>
            <a:r>
              <a:rPr lang="en-US" dirty="0" smtClean="0">
                <a:solidFill>
                  <a:srgbClr val="00B0F0"/>
                </a:solidFill>
              </a:rPr>
              <a:t>Disadvantages of ring </a:t>
            </a:r>
            <a:r>
              <a:rPr lang="en-US" dirty="0" smtClean="0">
                <a:solidFill>
                  <a:srgbClr val="00B0F0"/>
                </a:solidFill>
              </a:rPr>
              <a:t>topology</a:t>
            </a:r>
          </a:p>
          <a:p>
            <a:endParaRPr lang="en-US" dirty="0" smtClean="0"/>
          </a:p>
          <a:p>
            <a:pPr marL="0" indent="0">
              <a:buNone/>
            </a:pPr>
            <a:r>
              <a:rPr lang="en-US" dirty="0"/>
              <a:t> </a:t>
            </a:r>
            <a:r>
              <a:rPr lang="en-US" dirty="0" smtClean="0"/>
              <a:t>        </a:t>
            </a:r>
            <a:r>
              <a:rPr lang="en-US" dirty="0" smtClean="0"/>
              <a:t>* Network </a:t>
            </a:r>
            <a:r>
              <a:rPr lang="en-US" dirty="0" smtClean="0"/>
              <a:t>is reconfiguration is difficult</a:t>
            </a:r>
          </a:p>
          <a:p>
            <a:pPr marL="0" indent="0">
              <a:buNone/>
            </a:pPr>
            <a:r>
              <a:rPr lang="en-US" dirty="0" smtClean="0"/>
              <a:t>         </a:t>
            </a:r>
            <a:r>
              <a:rPr lang="en-US" dirty="0" smtClean="0"/>
              <a:t>* Topology </a:t>
            </a:r>
            <a:r>
              <a:rPr lang="en-US" dirty="0" smtClean="0"/>
              <a:t>affects the access protocol </a:t>
            </a:r>
            <a:endParaRPr lang="en-US" dirty="0"/>
          </a:p>
        </p:txBody>
      </p:sp>
    </p:spTree>
    <p:extLst>
      <p:ext uri="{BB962C8B-B14F-4D97-AF65-F5344CB8AC3E}">
        <p14:creationId xmlns:p14="http://schemas.microsoft.com/office/powerpoint/2010/main" val="31228306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01752" y="152400"/>
            <a:ext cx="8503920" cy="5946648"/>
          </a:xfrm>
        </p:spPr>
        <p:txBody>
          <a:bodyPr/>
          <a:lstStyle/>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pPr>
              <a:buClrTx/>
            </a:pPr>
            <a:r>
              <a:rPr lang="en-US" dirty="0" smtClean="0"/>
              <a:t>THANKS EVERYBODY………………….</a:t>
            </a:r>
            <a:endParaRPr lang="en-US" dirty="0"/>
          </a:p>
        </p:txBody>
      </p:sp>
    </p:spTree>
    <p:extLst>
      <p:ext uri="{BB962C8B-B14F-4D97-AF65-F5344CB8AC3E}">
        <p14:creationId xmlns:p14="http://schemas.microsoft.com/office/powerpoint/2010/main" val="42150945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357</TotalTime>
  <Words>90</Words>
  <Application>Microsoft Office PowerPoint</Application>
  <PresentationFormat>On-screen Show (4:3)</PresentationFormat>
  <Paragraphs>25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Civic</vt:lpstr>
      <vt:lpstr>PowerPoint Presentation</vt:lpstr>
      <vt:lpstr>PRESENTATION OF RING TOPOLOGY</vt:lpstr>
      <vt:lpstr>What does Ring Topology mean?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Mamun</dc:creator>
  <cp:lastModifiedBy>Al-Amin</cp:lastModifiedBy>
  <cp:revision>20</cp:revision>
  <dcterms:created xsi:type="dcterms:W3CDTF">2016-02-09T14:20:40Z</dcterms:created>
  <dcterms:modified xsi:type="dcterms:W3CDTF">2016-02-10T14:21:54Z</dcterms:modified>
</cp:coreProperties>
</file>