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16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8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85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3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9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3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7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CB9EE4-7AE9-42A7-A2AE-7601E322E7A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3463D-85D2-4222-8051-850458C4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579" y="1845694"/>
            <a:ext cx="9144000" cy="1102222"/>
          </a:xfrm>
        </p:spPr>
        <p:txBody>
          <a:bodyPr/>
          <a:lstStyle/>
          <a:p>
            <a:r>
              <a:rPr lang="en-US" dirty="0" smtClean="0"/>
              <a:t>Mesh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4698" y="3738515"/>
            <a:ext cx="6027761" cy="1655762"/>
          </a:xfrm>
        </p:spPr>
        <p:txBody>
          <a:bodyPr/>
          <a:lstStyle/>
          <a:p>
            <a:r>
              <a:rPr lang="en-US" dirty="0" smtClean="0"/>
              <a:t>Md. Mohibullah Mohian</a:t>
            </a:r>
          </a:p>
          <a:p>
            <a:r>
              <a:rPr lang="en-US" dirty="0" smtClean="0"/>
              <a:t>ID: 1204619</a:t>
            </a:r>
          </a:p>
          <a:p>
            <a:r>
              <a:rPr lang="en-US" dirty="0" err="1" smtClean="0"/>
              <a:t>Batch:ID-NT</a:t>
            </a:r>
            <a:r>
              <a:rPr lang="en-US" dirty="0" smtClean="0"/>
              <a:t>/ACSL-01/R-28/01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Mesh Topology?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mesh network is a network topology in which each node relays data for the network. All mesh nodes </a:t>
            </a:r>
            <a:r>
              <a:rPr lang="en-US" dirty="0" smtClean="0"/>
              <a:t>co-operate </a:t>
            </a:r>
            <a:r>
              <a:rPr lang="en-US" dirty="0" smtClean="0"/>
              <a:t>in the distribution of data in the network.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46" y="3579305"/>
            <a:ext cx="4922729" cy="22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networks can relay messages using either a flooding technique or a routing technique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11" y="3935863"/>
            <a:ext cx="5812076" cy="22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mesh network whose nodes are all connected to each other is a fully connected network. Fully connected wired networks have the advantages of security and reliability.</a:t>
            </a:r>
          </a:p>
          <a:p>
            <a:pPr algn="ctr"/>
            <a:r>
              <a:rPr lang="en-US" dirty="0" smtClean="0"/>
              <a:t>Wired</a:t>
            </a:r>
          </a:p>
          <a:p>
            <a:pPr algn="ctr"/>
            <a:r>
              <a:rPr lang="en-US" dirty="0" smtClean="0"/>
              <a:t>wireless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45" y="3730847"/>
            <a:ext cx="4642980" cy="214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792776"/>
            <a:ext cx="3283424" cy="23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Mesh topology..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1)Full </a:t>
            </a:r>
            <a:r>
              <a:rPr lang="en-US" dirty="0"/>
              <a:t>Mesh </a:t>
            </a:r>
            <a:r>
              <a:rPr lang="en-US" dirty="0" smtClean="0"/>
              <a:t>Topology</a:t>
            </a:r>
          </a:p>
          <a:p>
            <a:pPr marL="0" indent="0" algn="ctr">
              <a:buNone/>
            </a:pPr>
            <a:r>
              <a:rPr lang="en-US" dirty="0" smtClean="0"/>
              <a:t>       2</a:t>
            </a:r>
            <a:r>
              <a:rPr lang="en-US" dirty="0"/>
              <a:t>) Partial Mesh Topology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7" y="3770843"/>
            <a:ext cx="3488140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706690"/>
            <a:ext cx="3049134" cy="22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can be transmitted from different devices simultaneously</a:t>
            </a:r>
            <a:r>
              <a:rPr lang="en-US" dirty="0" smtClean="0"/>
              <a:t>.</a:t>
            </a:r>
          </a:p>
          <a:p>
            <a:r>
              <a:rPr lang="en-US" dirty="0"/>
              <a:t>Even if one of the components fails there is always an alternative present. So data transfer doesn’t get affected.</a:t>
            </a:r>
          </a:p>
          <a:p>
            <a:r>
              <a:rPr lang="en-US" dirty="0"/>
              <a:t>Expansion and modification in topology can be done without disrupting other nodes.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Dis-Advantage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high chances of redundancy in many of the network connections.</a:t>
            </a:r>
          </a:p>
          <a:p>
            <a:r>
              <a:rPr lang="en-US" dirty="0"/>
              <a:t>Overall cost of this network is way too high as compared to other network topologies.</a:t>
            </a:r>
          </a:p>
          <a:p>
            <a:r>
              <a:rPr lang="en-US" dirty="0"/>
              <a:t>Set-up and maintenance of this topology is very difficult. </a:t>
            </a:r>
          </a:p>
        </p:txBody>
      </p:sp>
    </p:spTree>
    <p:extLst>
      <p:ext uri="{BB962C8B-B14F-4D97-AF65-F5344CB8AC3E}">
        <p14:creationId xmlns:p14="http://schemas.microsoft.com/office/powerpoint/2010/main" val="31890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8580" y="4107973"/>
            <a:ext cx="5223303" cy="7233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7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201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Mesh Topology</vt:lpstr>
      <vt:lpstr>What is Mesh Topology?</vt:lpstr>
      <vt:lpstr>How to work?</vt:lpstr>
      <vt:lpstr>How to connect?</vt:lpstr>
      <vt:lpstr>Types of Mesh topology..</vt:lpstr>
      <vt:lpstr>Advantage…</vt:lpstr>
      <vt:lpstr>Dis-Advantage</vt:lpstr>
      <vt:lpstr>END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Mohibullah Mohian</dc:creator>
  <cp:lastModifiedBy>Mohibullah Mohian</cp:lastModifiedBy>
  <cp:revision>11</cp:revision>
  <dcterms:created xsi:type="dcterms:W3CDTF">2016-02-08T13:51:44Z</dcterms:created>
  <dcterms:modified xsi:type="dcterms:W3CDTF">2016-02-09T18:04:40Z</dcterms:modified>
</cp:coreProperties>
</file>