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72" r:id="rId5"/>
    <p:sldId id="260" r:id="rId6"/>
    <p:sldId id="261" r:id="rId7"/>
    <p:sldId id="263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4660"/>
  </p:normalViewPr>
  <p:slideViewPr>
    <p:cSldViewPr>
      <p:cViewPr>
        <p:scale>
          <a:sx n="66" d="100"/>
          <a:sy n="66" d="100"/>
        </p:scale>
        <p:origin x="-155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A5572-A8B2-418A-9289-157A812A83F2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63A7C-329E-4026-BC75-AA252EFD5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8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3A7C-329E-4026-BC75-AA252EFD57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1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BCFE-0721-41C4-BAB5-6C4ED63B5DDC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2E0-FEE4-47ED-80BA-6D94FDEEA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BCFE-0721-41C4-BAB5-6C4ED63B5DDC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2E0-FEE4-47ED-80BA-6D94FDEEA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0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BCFE-0721-41C4-BAB5-6C4ED63B5DDC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2E0-FEE4-47ED-80BA-6D94FDEEA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2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694372"/>
            <a:ext cx="5105400" cy="7232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BCFE-0721-41C4-BAB5-6C4ED63B5DDC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2E0-FEE4-47ED-80BA-6D94FDEEA8F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036"/>
            <a:ext cx="1238250" cy="131667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571750" y="36036"/>
            <a:ext cx="3771900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IDB-BISEW SCHOLARSHIP PROJECT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1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BCFE-0721-41C4-BAB5-6C4ED63B5DDC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2E0-FEE4-47ED-80BA-6D94FDEEA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BCFE-0721-41C4-BAB5-6C4ED63B5DDC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2E0-FEE4-47ED-80BA-6D94FDEEA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6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BCFE-0721-41C4-BAB5-6C4ED63B5DDC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2E0-FEE4-47ED-80BA-6D94FDEEA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BCFE-0721-41C4-BAB5-6C4ED63B5DDC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2E0-FEE4-47ED-80BA-6D94FDEEA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5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BCFE-0721-41C4-BAB5-6C4ED63B5DDC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2E0-FEE4-47ED-80BA-6D94FDEEA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BCFE-0721-41C4-BAB5-6C4ED63B5DDC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2E0-FEE4-47ED-80BA-6D94FDEEA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BCFE-0721-41C4-BAB5-6C4ED63B5DDC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2E0-FEE4-47ED-80BA-6D94FDEEA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8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BBCFE-0721-41C4-BAB5-6C4ED63B5DDC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C2E0-FEE4-47ED-80BA-6D94FDEEA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7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hope.com/jargon/s/switch.htm" TargetMode="External"/><Relationship Id="rId2" Type="http://schemas.openxmlformats.org/officeDocument/2006/relationships/hyperlink" Target="http://www.computerhope.com/jargon/h/hub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00200" y="2209800"/>
            <a:ext cx="5808727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1" dirty="0"/>
              <a:t>  </a:t>
            </a:r>
            <a:r>
              <a:rPr lang="en-US" sz="4800" b="1" i="1" u="sng" dirty="0"/>
              <a:t>Network Topology</a:t>
            </a:r>
          </a:p>
          <a:p>
            <a:pPr algn="ctr" eaLnBrk="1" hangingPunct="1"/>
            <a:endParaRPr lang="en-US" sz="4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219200" y="3932872"/>
            <a:ext cx="69342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b="1" dirty="0"/>
          </a:p>
          <a:p>
            <a:pPr algn="just" eaLnBrk="1" hangingPunct="1"/>
            <a:r>
              <a:rPr lang="en-US" b="1" dirty="0"/>
              <a:t>                                             </a:t>
            </a:r>
            <a:r>
              <a:rPr lang="en-US" b="1" dirty="0" smtClean="0"/>
              <a:t> </a:t>
            </a:r>
            <a:r>
              <a:rPr lang="en-US" b="1" dirty="0"/>
              <a:t>MD: </a:t>
            </a:r>
            <a:r>
              <a:rPr lang="en-US" b="1" dirty="0" err="1" smtClean="0"/>
              <a:t>Tawhid</a:t>
            </a:r>
            <a:r>
              <a:rPr lang="en-US" b="1" dirty="0" smtClean="0"/>
              <a:t> Khan</a:t>
            </a:r>
            <a:endParaRPr lang="en-US" b="1" dirty="0"/>
          </a:p>
          <a:p>
            <a:pPr algn="just" eaLnBrk="1" hangingPunct="1"/>
            <a:r>
              <a:rPr lang="en-US" b="1" dirty="0"/>
              <a:t>                                            </a:t>
            </a:r>
            <a:r>
              <a:rPr lang="en-US" b="1" dirty="0" smtClean="0"/>
              <a:t>  ID</a:t>
            </a:r>
            <a:r>
              <a:rPr lang="en-US" b="1" dirty="0"/>
              <a:t>: </a:t>
            </a:r>
            <a:r>
              <a:rPr lang="en-US" b="1" dirty="0" smtClean="0"/>
              <a:t>1205006</a:t>
            </a:r>
          </a:p>
          <a:p>
            <a:pPr algn="just" eaLnBrk="1" hangingPunct="1"/>
            <a:r>
              <a:rPr lang="en-US" b="1" dirty="0"/>
              <a:t> </a:t>
            </a:r>
            <a:r>
              <a:rPr lang="en-US" b="1" dirty="0" smtClean="0"/>
              <a:t>                                             Round :28</a:t>
            </a:r>
            <a:endParaRPr lang="en-US" b="1" dirty="0"/>
          </a:p>
          <a:p>
            <a:pPr algn="just" eaLnBrk="1" hangingPunct="1"/>
            <a:r>
              <a:rPr lang="en-US" b="1" dirty="0"/>
              <a:t>                                    </a:t>
            </a:r>
            <a:r>
              <a:rPr lang="en-US" b="1" dirty="0" smtClean="0"/>
              <a:t>          Batch </a:t>
            </a:r>
            <a:r>
              <a:rPr lang="en-US" b="1" dirty="0"/>
              <a:t>ID : ID-NT/ACSL-01M/R28/01  </a:t>
            </a:r>
          </a:p>
        </p:txBody>
      </p:sp>
    </p:spTree>
    <p:extLst>
      <p:ext uri="{BB962C8B-B14F-4D97-AF65-F5344CB8AC3E}">
        <p14:creationId xmlns:p14="http://schemas.microsoft.com/office/powerpoint/2010/main" val="36559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120" y="2279809"/>
            <a:ext cx="780288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 communication networks, a topology is a usually schematic description of the arrangement of a network, including its nodes and connecting lines. There are two ways of defining network geometry: the </a:t>
            </a:r>
            <a:r>
              <a:rPr lang="en-US" sz="2400" dirty="0">
                <a:solidFill>
                  <a:srgbClr val="FF0000"/>
                </a:solidFill>
              </a:rPr>
              <a:t>physical topology </a:t>
            </a:r>
            <a:r>
              <a:rPr lang="en-US" sz="2400" dirty="0"/>
              <a:t>and the </a:t>
            </a:r>
            <a:r>
              <a:rPr lang="en-US" sz="2400" dirty="0" smtClean="0">
                <a:solidFill>
                  <a:srgbClr val="FF0000"/>
                </a:solidFill>
              </a:rPr>
              <a:t>logical </a:t>
            </a:r>
            <a:r>
              <a:rPr lang="en-US" sz="2400" dirty="0"/>
              <a:t>(or signal) </a:t>
            </a:r>
            <a:r>
              <a:rPr lang="en-US" sz="2400" dirty="0">
                <a:solidFill>
                  <a:srgbClr val="FF0000"/>
                </a:solidFill>
              </a:rPr>
              <a:t>topology.</a:t>
            </a:r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362200" y="8382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What Is Network </a:t>
            </a:r>
            <a:r>
              <a:rPr lang="en-US" sz="3200" b="1" i="1" dirty="0"/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12732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2226" y="1182469"/>
            <a:ext cx="5403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 smtClean="0"/>
              <a:t>Type Of Network </a:t>
            </a:r>
            <a:r>
              <a:rPr lang="en-US" sz="3600" b="1" i="1" dirty="0"/>
              <a:t>Topology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3988" y="2216527"/>
            <a:ext cx="39788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C00000"/>
                </a:solidFill>
              </a:rPr>
              <a:t>Bus (</a:t>
            </a:r>
            <a:r>
              <a:rPr lang="en-US" sz="3200" b="1" dirty="0" err="1" smtClean="0">
                <a:solidFill>
                  <a:srgbClr val="C00000"/>
                </a:solidFill>
              </a:rPr>
              <a:t>Coxil</a:t>
            </a:r>
            <a:r>
              <a:rPr lang="en-US" sz="3200" b="1" dirty="0" smtClean="0">
                <a:solidFill>
                  <a:srgbClr val="C00000"/>
                </a:solidFill>
              </a:rPr>
              <a:t> cable)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C00000"/>
                </a:solidFill>
              </a:rPr>
              <a:t>Star (Hub/Switch)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C00000"/>
                </a:solidFill>
              </a:rPr>
              <a:t>Ring (Mau)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C00000"/>
                </a:solidFill>
              </a:rPr>
              <a:t>Mesh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C00000"/>
                </a:solidFill>
              </a:rPr>
              <a:t>Point to point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C00000"/>
                </a:solidFill>
              </a:rPr>
              <a:t>Point to multipoint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C00000"/>
                </a:solidFill>
              </a:rPr>
              <a:t>Hybrid Topology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8991600" cy="51663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2819400" y="838200"/>
            <a:ext cx="3689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/>
              <a:t>Network </a:t>
            </a:r>
            <a:r>
              <a:rPr lang="en-US" sz="3600" b="1" i="1" dirty="0"/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222425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9400" y="10668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 smtClean="0">
                <a:solidFill>
                  <a:srgbClr val="C00000"/>
                </a:solidFill>
              </a:rPr>
              <a:t>Star Topology</a:t>
            </a:r>
            <a:endParaRPr lang="en-US" sz="4000" b="1" i="1" u="sng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60" y="2057400"/>
            <a:ext cx="33680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star </a:t>
            </a:r>
            <a:r>
              <a:rPr lang="en-US" sz="2400" b="1" dirty="0"/>
              <a:t>topology</a:t>
            </a:r>
            <a:r>
              <a:rPr lang="en-US" sz="2400" dirty="0"/>
              <a:t> is one of the most common network setups. In this configuration, every node connects to a central network device, like </a:t>
            </a:r>
            <a:r>
              <a:rPr lang="en-US" sz="2400" dirty="0" smtClean="0"/>
              <a:t>a </a:t>
            </a:r>
            <a:r>
              <a:rPr lang="en-US" sz="2400" b="1" u="sng" dirty="0" smtClean="0">
                <a:hlinkClick r:id="rId2"/>
              </a:rPr>
              <a:t>hub</a:t>
            </a:r>
            <a:r>
              <a:rPr lang="en-US" sz="2400" dirty="0" smtClean="0"/>
              <a:t>, </a:t>
            </a:r>
            <a:r>
              <a:rPr lang="en-US" sz="2400" b="1" u="sng" dirty="0" smtClean="0">
                <a:hlinkClick r:id="rId3"/>
              </a:rPr>
              <a:t>switch</a:t>
            </a:r>
            <a:r>
              <a:rPr lang="en-US" sz="2400" dirty="0" smtClean="0"/>
              <a:t>, </a:t>
            </a:r>
            <a:r>
              <a:rPr lang="en-US" sz="2400" dirty="0"/>
              <a:t>or computer. The central network device acts as a </a:t>
            </a:r>
            <a:r>
              <a:rPr lang="en-US" sz="2400" dirty="0" smtClean="0"/>
              <a:t>server and </a:t>
            </a:r>
            <a:r>
              <a:rPr lang="en-US" sz="2400" dirty="0"/>
              <a:t>the peripheral devices act as </a:t>
            </a:r>
            <a:r>
              <a:rPr lang="en-US" sz="2400" dirty="0" smtClean="0"/>
              <a:t>clients</a:t>
            </a:r>
            <a:r>
              <a:rPr lang="en-US" sz="2400" dirty="0"/>
              <a:t> 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209800"/>
            <a:ext cx="5158740" cy="392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606927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b="1" i="1" dirty="0" smtClean="0"/>
              <a:t>Centralized </a:t>
            </a:r>
            <a:r>
              <a:rPr lang="en-US" sz="2800" b="1" i="1" dirty="0"/>
              <a:t>management of the network, through the use of the central computer, hub, or switch</a:t>
            </a:r>
            <a:r>
              <a:rPr lang="en-US" sz="2800" b="1" i="1" dirty="0" smtClean="0"/>
              <a:t>.</a:t>
            </a:r>
            <a:endParaRPr lang="en-US" sz="2800" b="1" i="1" dirty="0"/>
          </a:p>
          <a:p>
            <a:pPr lvl="0" algn="just"/>
            <a:r>
              <a:rPr lang="en-US" sz="2800" b="1" i="1" dirty="0" smtClean="0"/>
              <a:t>    Easy </a:t>
            </a:r>
            <a:r>
              <a:rPr lang="en-US" sz="2800" b="1" i="1" dirty="0"/>
              <a:t>to add another computer to the network.</a:t>
            </a:r>
          </a:p>
          <a:p>
            <a:pPr lvl="0" algn="just"/>
            <a:r>
              <a:rPr lang="en-US" sz="2800" b="1" i="1" dirty="0"/>
              <a:t>If one computer on the network fails, the rest of the network continues to function normally.</a:t>
            </a:r>
          </a:p>
          <a:p>
            <a:pPr algn="just"/>
            <a:endParaRPr lang="en-US" sz="2800" b="1" i="1" u="sng" dirty="0"/>
          </a:p>
        </p:txBody>
      </p:sp>
      <p:sp>
        <p:nvSpPr>
          <p:cNvPr id="3" name="Rectangle 2"/>
          <p:cNvSpPr/>
          <p:nvPr/>
        </p:nvSpPr>
        <p:spPr>
          <a:xfrm>
            <a:off x="1998051" y="685800"/>
            <a:ext cx="5545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/>
              <a:t>Advantages of star topology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96396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981200"/>
            <a:ext cx="89154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lvl="0" algn="just"/>
            <a:r>
              <a:rPr lang="en-US" sz="2400" dirty="0" smtClean="0"/>
              <a:t>1 .Can </a:t>
            </a:r>
            <a:r>
              <a:rPr lang="en-US" sz="2400" dirty="0"/>
              <a:t>have a higher cost to implement, especially when using a </a:t>
            </a:r>
            <a:r>
              <a:rPr lang="en-US" sz="2400" dirty="0" smtClean="0"/>
              <a:t>     switch </a:t>
            </a:r>
            <a:r>
              <a:rPr lang="en-US" sz="2400" dirty="0"/>
              <a:t>or router as the central network device.</a:t>
            </a:r>
          </a:p>
          <a:p>
            <a:pPr lvl="0" algn="just"/>
            <a:r>
              <a:rPr lang="en-US" sz="2400" dirty="0" smtClean="0"/>
              <a:t>2 .The </a:t>
            </a:r>
            <a:r>
              <a:rPr lang="en-US" sz="2400" dirty="0"/>
              <a:t>central network device determines the performance and number of nodes the network can handle.</a:t>
            </a:r>
          </a:p>
          <a:p>
            <a:pPr lvl="0" algn="just"/>
            <a:r>
              <a:rPr lang="en-US" sz="2400" dirty="0" smtClean="0"/>
              <a:t>3 .If </a:t>
            </a:r>
            <a:r>
              <a:rPr lang="en-US" sz="2400" dirty="0"/>
              <a:t>the central computer, hub, or switch fails, the entire network goes down and all computers are disconnected from the network.</a:t>
            </a:r>
          </a:p>
          <a:p>
            <a:pPr algn="just"/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600200" y="1066800"/>
            <a:ext cx="79058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/>
              <a:t>Disadvantages of star topology</a:t>
            </a:r>
          </a:p>
        </p:txBody>
      </p:sp>
    </p:spTree>
    <p:extLst>
      <p:ext uri="{BB962C8B-B14F-4D97-AF65-F5344CB8AC3E}">
        <p14:creationId xmlns:p14="http://schemas.microsoft.com/office/powerpoint/2010/main" val="12755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2946737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 smtClean="0"/>
              <a:t>Thank you</a:t>
            </a:r>
            <a:endParaRPr lang="en-US" sz="6000" b="1" u="sng" dirty="0"/>
          </a:p>
        </p:txBody>
      </p:sp>
    </p:spTree>
    <p:extLst>
      <p:ext uri="{BB962C8B-B14F-4D97-AF65-F5344CB8AC3E}">
        <p14:creationId xmlns:p14="http://schemas.microsoft.com/office/powerpoint/2010/main" val="33625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462</TotalTime>
  <Words>276</Words>
  <Application>Microsoft Office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Mamun</dc:creator>
  <cp:lastModifiedBy>NT</cp:lastModifiedBy>
  <cp:revision>79</cp:revision>
  <dcterms:created xsi:type="dcterms:W3CDTF">2016-02-02T16:00:35Z</dcterms:created>
  <dcterms:modified xsi:type="dcterms:W3CDTF">2016-02-10T12:51:57Z</dcterms:modified>
</cp:coreProperties>
</file>