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C9940-83D0-4B84-878A-982096AACD9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DE5B-7ED3-4AB7-9618-80557B23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09C4BFE-78CB-4205-863F-AED505579586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393D7B-5FA5-492D-8537-26FF00922D5A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39EE0-4B8C-49A0-887A-4E79401E76ED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8718C1-832B-428E-B105-BA995D7834F4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FE46E0-1F3D-4A04-9A95-3CEC547FC51F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0DF68-FBC7-47CC-BCBC-CC35CB63AC04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696A4-035A-4C09-9ACE-96294A634625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CC872-974D-45F4-A599-9F859786473C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5F84F-9A84-43D9-93D5-577489149183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66CADB1-3988-4846-9B60-C94AFE4D1F83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582409-315D-460F-A0AF-D02DF968C9AF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6CA321B-E925-4340-AA84-CA236373664B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on Network Topologies.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382000" cy="3962400"/>
          </a:xfrm>
        </p:spPr>
        <p:txBody>
          <a:bodyPr/>
          <a:lstStyle/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Moshiur Rahman</a:t>
            </a:r>
          </a:p>
          <a:p>
            <a:pPr algn="r"/>
            <a:r>
              <a:rPr lang="en-US" dirty="0" smtClean="0"/>
              <a:t>ID-1205035</a:t>
            </a:r>
          </a:p>
          <a:p>
            <a:pPr algn="r"/>
            <a:r>
              <a:rPr lang="en-US" dirty="0" smtClean="0"/>
              <a:t>ID-NT/ACSL-01M/R28/01</a:t>
            </a:r>
          </a:p>
          <a:p>
            <a:pPr algn="r"/>
            <a:r>
              <a:rPr lang="en-US" dirty="0" smtClean="0"/>
              <a:t>IDB-BISEW IT Scholarship.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DABC-4752-4107-8E64-3BC0B4A5DB12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17057"/>
            <a:ext cx="2501400" cy="26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0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153400" cy="1371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Topology  is the method of establishing the </a:t>
            </a:r>
            <a:r>
              <a:rPr lang="en-US" dirty="0" smtClean="0"/>
              <a:t>connection </a:t>
            </a:r>
            <a:r>
              <a:rPr lang="en-US" dirty="0" smtClean="0"/>
              <a:t>among the computers for sharing the resources.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EE9B-9A6C-4FD3-805C-8B8571546525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1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Available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066800" y="1600200"/>
            <a:ext cx="68580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Bus</a:t>
            </a:r>
          </a:p>
          <a:p>
            <a:r>
              <a:rPr lang="en-US" sz="2800" dirty="0" smtClean="0"/>
              <a:t>Star</a:t>
            </a:r>
          </a:p>
          <a:p>
            <a:r>
              <a:rPr lang="en-US" sz="2800" dirty="0" smtClean="0"/>
              <a:t>Ring</a:t>
            </a:r>
          </a:p>
          <a:p>
            <a:pPr algn="just"/>
            <a:r>
              <a:rPr lang="en-US" sz="2800" dirty="0"/>
              <a:t>Mesh</a:t>
            </a:r>
          </a:p>
          <a:p>
            <a:pPr algn="just"/>
            <a:r>
              <a:rPr lang="en-US" sz="2800" dirty="0"/>
              <a:t>Point to Point.</a:t>
            </a:r>
          </a:p>
          <a:p>
            <a:pPr algn="just"/>
            <a:r>
              <a:rPr lang="en-US" sz="2800" dirty="0"/>
              <a:t>Point to Multipoint.</a:t>
            </a:r>
          </a:p>
          <a:p>
            <a:pPr algn="just"/>
            <a:r>
              <a:rPr lang="en-US" sz="2800" dirty="0" smtClean="0"/>
              <a:t>Hybrid</a:t>
            </a:r>
          </a:p>
          <a:p>
            <a:pPr marL="0" indent="0" algn="just">
              <a:buNone/>
            </a:pPr>
            <a:r>
              <a:rPr lang="en-US" sz="2800" dirty="0" smtClean="0"/>
              <a:t>                   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Shortcut: BSRM-PPH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8C29-B611-4459-9677-0481B2EA6A4D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47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1" y="3048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1" y="1295400"/>
            <a:ext cx="8077200" cy="2209800"/>
          </a:xfrm>
        </p:spPr>
        <p:txBody>
          <a:bodyPr/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en-US" sz="2800" dirty="0" smtClean="0"/>
              <a:t>This topology consists of two distinct and terminated ends, with each of its computer connecting to one unbroken cable running its entire length.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080-30B1-4417-89D0-25DE1E0CFB5F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505200"/>
            <a:ext cx="7315201" cy="28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8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924800" cy="3505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Advantages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Easy to install.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Not very expensive.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Disadvantages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Hard to identifying the fault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Hard to troubleshoot, change or move.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A28A-6002-44B8-90CA-6E85F5A05C8A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81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Every computers are connected to a central point with their own cables or wireless connection by a device like switch, hub or an access point.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6CA6-4C88-49F3-8EEB-9C592CCC8CCF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6629"/>
            <a:ext cx="662940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860425"/>
          </a:xfrm>
        </p:spPr>
        <p:txBody>
          <a:bodyPr/>
          <a:lstStyle/>
          <a:p>
            <a:pPr algn="ctr"/>
            <a:r>
              <a:rPr lang="en-US" smtClean="0"/>
              <a:t>Star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696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mtClean="0"/>
              <a:t>Advantages: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More widely use.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Using the network segment.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Easy to find the fault.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Add or remove the media.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One fault won’t bring down the entire network.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mtClean="0"/>
              <a:t>Disadvantages: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Cost can be higher.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mtClean="0"/>
              <a:t>Central Point of failure.</a:t>
            </a:r>
          </a:p>
          <a:p>
            <a:pPr marL="1371600" lvl="2" indent="-457200"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CAA8-819B-4554-A008-BCCBD6BD320E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C872-974D-45F4-A599-9F859786473C}" type="datetime2">
              <a:rPr lang="en-US" smtClean="0"/>
              <a:t>Wednesday, February 10,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shoolarship.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2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105</TotalTime>
  <Words>236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Presentation on Network Topologies.</vt:lpstr>
      <vt:lpstr>What is Topology</vt:lpstr>
      <vt:lpstr>Available Topologies</vt:lpstr>
      <vt:lpstr>Bus Topology</vt:lpstr>
      <vt:lpstr>Bus Topology</vt:lpstr>
      <vt:lpstr>Star Topology</vt:lpstr>
      <vt:lpstr>Star Topology</vt:lpstr>
      <vt:lpstr>Thank you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Network Topologies</dc:title>
  <dc:creator>cf</dc:creator>
  <cp:lastModifiedBy>cf</cp:lastModifiedBy>
  <cp:revision>12</cp:revision>
  <dcterms:created xsi:type="dcterms:W3CDTF">2006-08-16T00:00:00Z</dcterms:created>
  <dcterms:modified xsi:type="dcterms:W3CDTF">2016-02-09T23:09:52Z</dcterms:modified>
</cp:coreProperties>
</file>