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40A495-0AC4-4A79-B072-4FD38A52899A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5EA608-4968-42B3-ADE0-47C671F001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Network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 by</a:t>
            </a:r>
          </a:p>
          <a:p>
            <a:r>
              <a:rPr lang="en-US" dirty="0" smtClean="0"/>
              <a:t>Muhammad Ali</a:t>
            </a:r>
          </a:p>
          <a:p>
            <a:r>
              <a:rPr lang="en-US" dirty="0" smtClean="0"/>
              <a:t>ID 1204692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1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Hybrid</a:t>
            </a:r>
            <a:r>
              <a:rPr lang="en-US" dirty="0" smtClean="0"/>
              <a:t> </a:t>
            </a:r>
            <a:r>
              <a:rPr lang="en-US" i="1" dirty="0" smtClean="0"/>
              <a:t>topology </a:t>
            </a:r>
            <a:r>
              <a:rPr lang="en-US" dirty="0"/>
              <a:t>means </a:t>
            </a:r>
            <a:r>
              <a:rPr lang="en-US" dirty="0" smtClean="0"/>
              <a:t>which is combination </a:t>
            </a:r>
            <a:r>
              <a:rPr lang="en-US" dirty="0"/>
              <a:t>of two or more types of physical or logical </a:t>
            </a:r>
            <a:r>
              <a:rPr lang="en-US" dirty="0" smtClean="0"/>
              <a:t>network topologies </a:t>
            </a:r>
            <a:r>
              <a:rPr lang="en-US" dirty="0"/>
              <a:t>working together within the same network.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Hybrid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05200"/>
            <a:ext cx="360095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	</a:t>
            </a: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	Thank you</a:t>
            </a:r>
          </a:p>
          <a:p>
            <a:pPr marL="0" indent="0">
              <a:buNone/>
            </a:pPr>
            <a:r>
              <a:rPr lang="en-US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</a:t>
            </a:r>
            <a:r>
              <a:rPr lang="en-US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	For watching this presentation</a:t>
            </a:r>
            <a:endParaRPr 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Topology means which is the method of establishing connection with Network.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Network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79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231F20"/>
                </a:solidFill>
                <a:latin typeface="SabonLTStd-Roman"/>
              </a:rPr>
              <a:t>There are several kinds of topology such as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/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Bus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Star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>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Ring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>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Mesh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>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Point-to-point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>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Point-to-multipoint</a:t>
            </a:r>
            <a:b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> </a:t>
            </a:r>
            <a:r>
              <a:rPr lang="en-US" i="0" dirty="0" smtClean="0">
                <a:solidFill>
                  <a:srgbClr val="231F20"/>
                </a:solidFill>
                <a:effectLst/>
                <a:latin typeface="SabonLTStd-Roman"/>
              </a:rPr>
              <a:t>Hybrid</a:t>
            </a: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/>
            </a:r>
            <a:b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</a:br>
            <a: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  <a:t/>
            </a:r>
            <a:br>
              <a:rPr lang="en-US" sz="800" i="0" dirty="0" smtClean="0">
                <a:solidFill>
                  <a:srgbClr val="9D9FA2"/>
                </a:solidFill>
                <a:effectLst/>
                <a:latin typeface="Wingbex"/>
              </a:rPr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Type of network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96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Bus topology is which connects</a:t>
            </a:r>
            <a:r>
              <a:rPr lang="en-US" dirty="0"/>
              <a:t> </a:t>
            </a:r>
            <a:r>
              <a:rPr lang="en-US" dirty="0" smtClean="0"/>
              <a:t>each computers  to another computer with </a:t>
            </a:r>
            <a:r>
              <a:rPr lang="en-US" dirty="0"/>
              <a:t>one unbroken cable running its entire length. </a:t>
            </a:r>
            <a:br>
              <a:rPr lang="en-US" dirty="0"/>
            </a:br>
            <a:r>
              <a:rPr lang="en-US" dirty="0" smtClean="0"/>
              <a:t>Bus topology  </a:t>
            </a:r>
            <a:r>
              <a:rPr lang="en-US" dirty="0"/>
              <a:t>attach computers to that main cable with wire taps, but this didn’t work all that well so we</a:t>
            </a:r>
            <a:br>
              <a:rPr lang="en-US" dirty="0"/>
            </a:br>
            <a:r>
              <a:rPr lang="en-US" dirty="0"/>
              <a:t>began using drop cables in their </a:t>
            </a:r>
            <a:r>
              <a:rPr lang="en-US" dirty="0" smtClean="0"/>
              <a:t>place.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Advantage:Some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err="1"/>
              <a:t>benefis</a:t>
            </a:r>
            <a:r>
              <a:rPr lang="en-US" dirty="0"/>
              <a:t> in favor of using a bus topology are that it’s easy to install and</a:t>
            </a:r>
            <a:br>
              <a:rPr lang="en-US" dirty="0"/>
            </a:br>
            <a:r>
              <a:rPr lang="en-US" dirty="0"/>
              <a:t>it’s not very expensive, in part because it doesn’t require as much cable as the other types of</a:t>
            </a:r>
            <a:br>
              <a:rPr lang="en-US" dirty="0"/>
            </a:br>
            <a:r>
              <a:rPr lang="en-US" dirty="0"/>
              <a:t>physical topologies.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Bus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512280"/>
            <a:ext cx="5915851" cy="12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star topology’s computers are connected to a central point with their own </a:t>
            </a:r>
            <a:r>
              <a:rPr lang="en-US" dirty="0" smtClean="0"/>
              <a:t>individual cables </a:t>
            </a:r>
            <a:r>
              <a:rPr lang="en-US" dirty="0"/>
              <a:t>or wireless connections. You’ll often fid that central spot inhabited by a device like</a:t>
            </a:r>
            <a:br>
              <a:rPr lang="en-US" dirty="0"/>
            </a:br>
            <a:r>
              <a:rPr lang="en-US" dirty="0"/>
              <a:t>a hub, a switch, or an access point.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Advantage:</a:t>
            </a:r>
            <a:r>
              <a:rPr lang="en-US" dirty="0" err="1"/>
              <a:t>Star</a:t>
            </a:r>
            <a:r>
              <a:rPr lang="en-US" dirty="0"/>
              <a:t> topology offers a lot of advantages over bus topology, making it more widely used</a:t>
            </a:r>
            <a:br>
              <a:rPr lang="en-US" dirty="0"/>
            </a:br>
            <a:r>
              <a:rPr lang="en-US" dirty="0"/>
              <a:t>even though it obviously requires more physical media. One of its best features is that because</a:t>
            </a:r>
            <a:br>
              <a:rPr lang="en-US" dirty="0"/>
            </a:br>
            <a:r>
              <a:rPr lang="en-US" dirty="0"/>
              <a:t>each computer or network segment is connected to the central device individually, if the cable</a:t>
            </a:r>
            <a:br>
              <a:rPr lang="en-US" dirty="0"/>
            </a:br>
            <a:r>
              <a:rPr lang="en-US" dirty="0"/>
              <a:t>fails, it brings down only that particular machine or network segment.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Star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65940"/>
            <a:ext cx="318179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Ring topology means which computer </a:t>
            </a:r>
            <a:r>
              <a:rPr lang="en-US" dirty="0"/>
              <a:t>is directly connected to other computers within the same network.</a:t>
            </a:r>
            <a:br>
              <a:rPr lang="en-US" dirty="0"/>
            </a:br>
            <a:r>
              <a:rPr lang="en-US" dirty="0" smtClean="0"/>
              <a:t>Ring topology is the same as bus topology because if cable ring breaks the entire network breaks down.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Ring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572000"/>
            <a:ext cx="3781953" cy="2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Mesh topology means which connects most physical connections per device In </a:t>
            </a:r>
            <a:r>
              <a:rPr lang="en-US" dirty="0"/>
              <a:t>this type of topology, </a:t>
            </a:r>
            <a:r>
              <a:rPr lang="en-US" dirty="0" smtClean="0"/>
              <a:t> </a:t>
            </a:r>
            <a:r>
              <a:rPr lang="en-US" dirty="0" err="1" smtClean="0"/>
              <a:t>thereis</a:t>
            </a:r>
            <a:r>
              <a:rPr lang="en-US" dirty="0" smtClean="0"/>
              <a:t> </a:t>
            </a:r>
            <a:r>
              <a:rPr lang="en-US" dirty="0"/>
              <a:t>a path from every machine to every </a:t>
            </a:r>
            <a:r>
              <a:rPr lang="en-US" dirty="0" smtClean="0"/>
              <a:t>other one </a:t>
            </a:r>
            <a:r>
              <a:rPr lang="en-US" dirty="0"/>
              <a:t>in the network.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Mesh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74" y="3810000"/>
            <a:ext cx="5315692" cy="24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Point-to-point </a:t>
            </a:r>
            <a:r>
              <a:rPr lang="en-US" dirty="0" smtClean="0"/>
              <a:t>topology </a:t>
            </a:r>
            <a:r>
              <a:rPr lang="en-US" dirty="0" err="1" smtClean="0"/>
              <a:t>reffers</a:t>
            </a:r>
            <a:r>
              <a:rPr lang="en-US" dirty="0" smtClean="0"/>
              <a:t> which  </a:t>
            </a:r>
            <a:r>
              <a:rPr lang="en-US" dirty="0" err="1" smtClean="0"/>
              <a:t>directy</a:t>
            </a:r>
            <a:r>
              <a:rPr lang="en-US" dirty="0" smtClean="0"/>
              <a:t> connects </a:t>
            </a:r>
            <a:r>
              <a:rPr lang="en-US" dirty="0"/>
              <a:t>between </a:t>
            </a:r>
            <a:r>
              <a:rPr lang="en-US" dirty="0" err="1" smtClean="0"/>
              <a:t>tworouters</a:t>
            </a:r>
            <a:r>
              <a:rPr lang="en-US" dirty="0"/>
              <a:t>, giving you one communication path. </a:t>
            </a:r>
            <a:br>
              <a:rPr lang="en-US" dirty="0"/>
            </a:br>
            <a:r>
              <a:rPr lang="en-US" dirty="0" smtClean="0"/>
              <a:t>A. The </a:t>
            </a:r>
            <a:r>
              <a:rPr lang="en-US" dirty="0"/>
              <a:t>routers in a point-to-point topology can</a:t>
            </a:r>
            <a:br>
              <a:rPr lang="en-US" dirty="0"/>
            </a:br>
            <a:r>
              <a:rPr lang="en-US" dirty="0"/>
              <a:t>either be linked by a serial cable, making it a physical network, or be far apart and connected</a:t>
            </a:r>
            <a:br>
              <a:rPr lang="en-US" dirty="0"/>
            </a:br>
            <a:r>
              <a:rPr lang="en-US" dirty="0" smtClean="0"/>
              <a:t>B. Part </a:t>
            </a:r>
            <a:r>
              <a:rPr lang="en-US" dirty="0"/>
              <a:t>two of the diagram shows two computers connected by a cable—a </a:t>
            </a:r>
            <a:r>
              <a:rPr lang="en-US" dirty="0" smtClean="0"/>
              <a:t>point-to-point link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Point-to-Point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96" y="5029200"/>
            <a:ext cx="506800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/>
              <a:t>point-to-multipoint </a:t>
            </a:r>
            <a:r>
              <a:rPr lang="en-US" dirty="0"/>
              <a:t>topology </a:t>
            </a:r>
            <a:r>
              <a:rPr lang="en-US" dirty="0" smtClean="0"/>
              <a:t>means which connections </a:t>
            </a:r>
            <a:r>
              <a:rPr lang="en-US" dirty="0"/>
              <a:t>between an interface on one router and multiple destination routers—one point</a:t>
            </a:r>
            <a:br>
              <a:rPr lang="en-US" dirty="0"/>
            </a:br>
            <a:r>
              <a:rPr lang="en-US" dirty="0"/>
              <a:t>of connection to multiple points of connection. Each of the routers and every one of their</a:t>
            </a:r>
            <a:br>
              <a:rPr lang="en-US" dirty="0"/>
            </a:br>
            <a:r>
              <a:rPr lang="en-US" dirty="0"/>
              <a:t>interfaces involved in the point-to-multipoint connection are part of the same network.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Point-to-Multipoint Topology</a:t>
            </a: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953000"/>
            <a:ext cx="4439270" cy="19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200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Network Topology</vt:lpstr>
      <vt:lpstr>Network Topology</vt:lpstr>
      <vt:lpstr>Type of network topology</vt:lpstr>
      <vt:lpstr>Bus Topology</vt:lpstr>
      <vt:lpstr>Star Topology</vt:lpstr>
      <vt:lpstr>Ring Topology</vt:lpstr>
      <vt:lpstr>Mesh Topology</vt:lpstr>
      <vt:lpstr>Point-to-Point Topology</vt:lpstr>
      <vt:lpstr>Point-to-Multipoint Topology</vt:lpstr>
      <vt:lpstr>Hybrid Topology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dc:creator>MD.Zahirul Islam</dc:creator>
  <cp:lastModifiedBy>MD.Zahirul Islam</cp:lastModifiedBy>
  <cp:revision>15</cp:revision>
  <dcterms:created xsi:type="dcterms:W3CDTF">2016-02-09T20:58:12Z</dcterms:created>
  <dcterms:modified xsi:type="dcterms:W3CDTF">2016-02-10T00:04:17Z</dcterms:modified>
</cp:coreProperties>
</file>