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9" r:id="rId3"/>
    <p:sldId id="257" r:id="rId4"/>
    <p:sldId id="260" r:id="rId5"/>
    <p:sldId id="265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DCF6-2926-4B20-8173-15AD96ABEEF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CF45-44E8-43CA-8856-EEAFC074B1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DCF6-2926-4B20-8173-15AD96ABEEF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CF45-44E8-43CA-8856-EEAFC074B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DCF6-2926-4B20-8173-15AD96ABEEF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CF45-44E8-43CA-8856-EEAFC074B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DCF6-2926-4B20-8173-15AD96ABEEF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CF45-44E8-43CA-8856-EEAFC074B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DCF6-2926-4B20-8173-15AD96ABEEF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CF45-44E8-43CA-8856-EEAFC074B1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DCF6-2926-4B20-8173-15AD96ABEEF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CF45-44E8-43CA-8856-EEAFC074B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DCF6-2926-4B20-8173-15AD96ABEEF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CF45-44E8-43CA-8856-EEAFC074B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DCF6-2926-4B20-8173-15AD96ABEEF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CF45-44E8-43CA-8856-EEAFC074B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DCF6-2926-4B20-8173-15AD96ABEEF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CF45-44E8-43CA-8856-EEAFC074B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DCF6-2926-4B20-8173-15AD96ABEEF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CF45-44E8-43CA-8856-EEAFC074B1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D80DCF6-2926-4B20-8173-15AD96ABEEF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2ACCF45-44E8-43CA-8856-EEAFC074B1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80DCF6-2926-4B20-8173-15AD96ABEEF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2ACCF45-44E8-43CA-8856-EEAFC074B1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83845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Presentation on Ring Topology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 smtClean="0"/>
              <a:t>By- Md. </a:t>
            </a:r>
            <a:r>
              <a:rPr lang="en-US" dirty="0" err="1" smtClean="0"/>
              <a:t>Kausar</a:t>
            </a:r>
            <a:r>
              <a:rPr lang="en-US" dirty="0" smtClean="0"/>
              <a:t> </a:t>
            </a:r>
            <a:r>
              <a:rPr lang="en-US" dirty="0" err="1" smtClean="0"/>
              <a:t>Habib</a:t>
            </a:r>
            <a:endParaRPr lang="en-US" dirty="0" smtClean="0"/>
          </a:p>
          <a:p>
            <a:r>
              <a:rPr lang="en-US" dirty="0" smtClean="0"/>
              <a:t>ID. – 1202483, Round – 28</a:t>
            </a:r>
          </a:p>
          <a:p>
            <a:r>
              <a:rPr lang="en-US" dirty="0" smtClean="0"/>
              <a:t>Batch – ID-NT/ACSL/01M/R-28/01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5000" dirty="0" smtClean="0"/>
              <a:t>Thank You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5377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</a:t>
            </a:r>
            <a:r>
              <a:rPr lang="en-US" b="1" dirty="0" smtClean="0"/>
              <a:t>is Network</a:t>
            </a:r>
            <a:r>
              <a:rPr lang="en-US" b="1" i="1" dirty="0" smtClean="0"/>
              <a:t> </a:t>
            </a:r>
            <a:r>
              <a:rPr lang="en-US" b="1" i="1" dirty="0" smtClean="0"/>
              <a:t>Topology</a:t>
            </a:r>
            <a:r>
              <a:rPr lang="en-US" b="1" dirty="0" smtClean="0"/>
              <a:t>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Topology</a:t>
            </a:r>
            <a:r>
              <a:rPr lang="en-US" dirty="0"/>
              <a:t> is a usually schematic description of the arrangement of a network, including its nodes and connecting lines.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ways of defining network geometry: </a:t>
            </a:r>
            <a:r>
              <a:rPr lang="en-US" dirty="0" smtClean="0"/>
              <a:t>the </a:t>
            </a:r>
            <a:r>
              <a:rPr lang="en-US" dirty="0"/>
              <a:t>physical </a:t>
            </a:r>
            <a:r>
              <a:rPr lang="en-US" b="1" dirty="0"/>
              <a:t>topology</a:t>
            </a:r>
            <a:r>
              <a:rPr lang="en-US" dirty="0"/>
              <a:t> and the logical (or signal) </a:t>
            </a:r>
            <a:r>
              <a:rPr lang="en-US" b="1" dirty="0"/>
              <a:t>topology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1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History of network topologies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05800" cy="4625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The history of network topologies dates back to 1969-1970. This what when Roberts, who is now known as </a:t>
            </a:r>
            <a:r>
              <a:rPr lang="en-US" b="1" dirty="0"/>
              <a:t>Dr. Howard</a:t>
            </a:r>
            <a:r>
              <a:rPr lang="en-US" dirty="0"/>
              <a:t>, started researching on network topologies and founded Network Analysis Corporation.</a:t>
            </a:r>
          </a:p>
        </p:txBody>
      </p:sp>
    </p:spTree>
    <p:extLst>
      <p:ext uri="{BB962C8B-B14F-4D97-AF65-F5344CB8AC3E}">
        <p14:creationId xmlns:p14="http://schemas.microsoft.com/office/powerpoint/2010/main" val="26429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39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does </a:t>
            </a:r>
            <a:r>
              <a:rPr lang="en-US" b="1" i="1" dirty="0" smtClean="0"/>
              <a:t>Ring Topology</a:t>
            </a:r>
            <a:r>
              <a:rPr lang="en-US" b="1" dirty="0" smtClean="0"/>
              <a:t> mean?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Ring </a:t>
            </a:r>
            <a:r>
              <a:rPr lang="en-US" dirty="0"/>
              <a:t>topology refers to a specific kind of network setup in which devices are connected in a ring and pass information to or from each other according to their </a:t>
            </a:r>
            <a:r>
              <a:rPr lang="en-US" dirty="0" smtClean="0"/>
              <a:t>proximity </a:t>
            </a:r>
            <a:r>
              <a:rPr lang="en-US" dirty="0"/>
              <a:t>in the ring structure.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type of topology is highly efficient and handles heavier loads better than bus topology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A ring topology may also be called an active topology because messages are passed to each device in the 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720850"/>
            <a:ext cx="3759200" cy="341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2250"/>
            <a:ext cx="72390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Advantages of Ring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Enables reliable communication</a:t>
            </a:r>
          </a:p>
          <a:p>
            <a:r>
              <a:rPr lang="en-US" dirty="0"/>
              <a:t>Handles high-volume network </a:t>
            </a:r>
            <a:r>
              <a:rPr lang="en-US" dirty="0" smtClean="0"/>
              <a:t>traffic</a:t>
            </a:r>
          </a:p>
          <a:p>
            <a:r>
              <a:rPr lang="en-US" dirty="0" smtClean="0"/>
              <a:t>Data </a:t>
            </a:r>
            <a:r>
              <a:rPr lang="en-US" dirty="0"/>
              <a:t>is quickly transferred without a ‘bottle neck’. (very fast, all data traffic is in the same direction)</a:t>
            </a:r>
          </a:p>
          <a:p>
            <a:r>
              <a:rPr lang="en-US" dirty="0" smtClean="0"/>
              <a:t>Adding </a:t>
            </a:r>
            <a:r>
              <a:rPr lang="en-US" dirty="0"/>
              <a:t>additional nodes has very little impact on </a:t>
            </a:r>
            <a:r>
              <a:rPr lang="en-US" dirty="0" smtClean="0"/>
              <a:t>bandwidth</a:t>
            </a:r>
          </a:p>
          <a:p>
            <a:r>
              <a:rPr lang="en-US" dirty="0"/>
              <a:t>Easier to manage; easier to locate a defective node or cable problem</a:t>
            </a:r>
          </a:p>
          <a:p>
            <a:r>
              <a:rPr lang="en-US" dirty="0"/>
              <a:t>Well-suited for transmitting signals over long distances on a LAN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b="1" dirty="0"/>
              <a:t>Advantages of Ring Topology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Performs </a:t>
            </a:r>
            <a:r>
              <a:rPr lang="en-US" dirty="0"/>
              <a:t>better than a </a:t>
            </a:r>
            <a:r>
              <a:rPr lang="en-US" dirty="0" smtClean="0"/>
              <a:t>bus topology under </a:t>
            </a:r>
            <a:r>
              <a:rPr lang="en-US" dirty="0"/>
              <a:t>heavy network load</a:t>
            </a:r>
          </a:p>
          <a:p>
            <a:r>
              <a:rPr lang="en-US" dirty="0"/>
              <a:t>Does not require a central node to manage the connectivity between the computers</a:t>
            </a:r>
          </a:p>
          <a:p>
            <a:r>
              <a:rPr lang="en-US" dirty="0" smtClean="0"/>
              <a:t>It </a:t>
            </a:r>
            <a:r>
              <a:rPr lang="en-US" dirty="0"/>
              <a:t>is quite easy to install and reconfigure since adding or removing a device requires moving just two connections.</a:t>
            </a:r>
          </a:p>
          <a:p>
            <a:r>
              <a:rPr lang="en-US" dirty="0"/>
              <a:t>Point to point line configuration makes it easy to identify and isolate faults.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Disadvantages of </a:t>
            </a:r>
            <a:r>
              <a:rPr lang="en-US" b="1" dirty="0"/>
              <a:t>Ring </a:t>
            </a:r>
            <a:r>
              <a:rPr lang="en-US" b="1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Expensive</a:t>
            </a:r>
          </a:p>
          <a:p>
            <a:r>
              <a:rPr lang="en-US" dirty="0"/>
              <a:t>Requires more cable and network equipment at the start</a:t>
            </a:r>
          </a:p>
          <a:p>
            <a:r>
              <a:rPr lang="en-US" dirty="0" smtClean="0"/>
              <a:t>Moving</a:t>
            </a:r>
            <a:r>
              <a:rPr lang="en-US" dirty="0"/>
              <a:t>, adding and changing the devices can affect the network</a:t>
            </a:r>
          </a:p>
          <a:p>
            <a:r>
              <a:rPr lang="en-US" dirty="0"/>
              <a:t>Communication delay is directly proportional to number of nodes in the network</a:t>
            </a:r>
          </a:p>
          <a:p>
            <a:r>
              <a:rPr lang="en-US" dirty="0"/>
              <a:t>Bandwidth is shared on all links between devices</a:t>
            </a:r>
          </a:p>
          <a:p>
            <a:r>
              <a:rPr lang="en-US" dirty="0"/>
              <a:t>More difficult to configure than a Star: node adjunction = Ring shutdown and reconfiguration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Disadvantages of Ring Topology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any of the nodes fail then the ring is broken and data cannot be transmitted successfully.</a:t>
            </a:r>
          </a:p>
          <a:p>
            <a:r>
              <a:rPr lang="en-US" dirty="0"/>
              <a:t>It is difficult to troubleshoot the </a:t>
            </a:r>
            <a:r>
              <a:rPr lang="en-US" dirty="0" smtClean="0"/>
              <a:t>ring.</a:t>
            </a:r>
          </a:p>
          <a:p>
            <a:r>
              <a:rPr lang="en-US" dirty="0" smtClean="0"/>
              <a:t>In </a:t>
            </a:r>
            <a:r>
              <a:rPr lang="en-US" dirty="0"/>
              <a:t>order for all computers to communicate with each other, all computers must be turned on.</a:t>
            </a:r>
          </a:p>
          <a:p>
            <a:r>
              <a:rPr lang="en-US" dirty="0"/>
              <a:t>Total dependence upon the one cable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107</TotalTime>
  <Words>291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Presentation on Ring Topology</vt:lpstr>
      <vt:lpstr>What is Network Topology? </vt:lpstr>
      <vt:lpstr>History of network topologies? </vt:lpstr>
      <vt:lpstr>What does Ring Topology mean? </vt:lpstr>
      <vt:lpstr>PowerPoint Presentation</vt:lpstr>
      <vt:lpstr>Advantages of Ring Topology</vt:lpstr>
      <vt:lpstr>  Advantages of Ring Topology </vt:lpstr>
      <vt:lpstr>Disadvantages of Ring Topology</vt:lpstr>
      <vt:lpstr>Disadvantages of Ring Topology 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Kausar Habib</dc:creator>
  <cp:lastModifiedBy>childhost</cp:lastModifiedBy>
  <cp:revision>35</cp:revision>
  <dcterms:created xsi:type="dcterms:W3CDTF">2016-02-10T00:39:06Z</dcterms:created>
  <dcterms:modified xsi:type="dcterms:W3CDTF">2016-02-09T23:32:37Z</dcterms:modified>
</cp:coreProperties>
</file>