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B060B-ECD3-4964-A593-18C36D0CCCEE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8FCC7-682B-49AD-83B4-AACAA3E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8FCC7-682B-49AD-83B4-AACAA3E6A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56DD3A-B945-4316-BF4C-0DC49F9A6E6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on</a:t>
            </a:r>
            <a:br>
              <a:rPr lang="en-US" dirty="0" smtClean="0"/>
            </a:br>
            <a:r>
              <a:rPr lang="en-US" dirty="0" smtClean="0"/>
              <a:t> 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 :Said Ahammad</a:t>
            </a:r>
          </a:p>
          <a:p>
            <a:r>
              <a:rPr lang="en-US" dirty="0" smtClean="0"/>
              <a:t>ID NO.:1200812</a:t>
            </a:r>
          </a:p>
          <a:p>
            <a:r>
              <a:rPr lang="en-US" dirty="0" smtClean="0"/>
              <a:t>Bach Id :ID_NT/ACSL-01M/R28/01</a:t>
            </a:r>
          </a:p>
          <a:p>
            <a:r>
              <a:rPr lang="en-US" dirty="0" smtClean="0"/>
              <a:t>Student of Network Technology </a:t>
            </a:r>
          </a:p>
          <a:p>
            <a:r>
              <a:rPr lang="en-US" dirty="0" smtClean="0"/>
              <a:t>Round-28 IDB BISEW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	          </a:t>
            </a:r>
            <a:r>
              <a:rPr lang="en-US" sz="3600" dirty="0" smtClean="0"/>
              <a:t>Submitted to</a:t>
            </a:r>
          </a:p>
          <a:p>
            <a:pPr>
              <a:buNone/>
            </a:pPr>
            <a:r>
              <a:rPr lang="en-US" sz="3600" dirty="0" smtClean="0"/>
              <a:t>					 Mir Akbar Hossain</a:t>
            </a:r>
          </a:p>
          <a:p>
            <a:pPr>
              <a:buNone/>
            </a:pPr>
            <a:r>
              <a:rPr lang="en-US" sz="3600" dirty="0"/>
              <a:t>	</a:t>
            </a:r>
            <a:r>
              <a:rPr lang="en-US" sz="3600" dirty="0" smtClean="0"/>
              <a:t>					Sir </a:t>
            </a:r>
            <a:r>
              <a:rPr lang="en-US" dirty="0" smtClean="0"/>
              <a:t>	 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network topology?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In communication networks, a topology is a usually schematic description of the arrangement of a network, including its nodes and connecting lines. There are two ways of defining network geometry: the physical topology and the logical (or signal) topology.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uter-and-networks-Common-network-topolog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153400" cy="4724188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9857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BUS Topology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Bus topology is a network type in where every computer and network device is connected to single cable</a:t>
            </a:r>
            <a:endParaRPr lang="en-US" sz="32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 of Bus Topology</a:t>
            </a:r>
            <a:endParaRPr lang="en-US" dirty="0"/>
          </a:p>
        </p:txBody>
      </p:sp>
      <p:pic>
        <p:nvPicPr>
          <p:cNvPr id="4" name="Content Placeholder 3" descr="Figur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162800" cy="4267200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Bus Topology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1. It transmits data only in one direction</a:t>
            </a:r>
            <a:r>
              <a:rPr lang="en-US" dirty="0" smtClean="0"/>
              <a:t>.</a:t>
            </a:r>
          </a:p>
          <a:p>
            <a:pPr algn="ctr"/>
            <a:r>
              <a:rPr lang="en-US" sz="4400" dirty="0" smtClean="0"/>
              <a:t>2. Every device is connected to a single cable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9857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 of Bus Topology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It is cost effective.</a:t>
            </a:r>
          </a:p>
          <a:p>
            <a:r>
              <a:rPr lang="en-US" sz="4000" dirty="0" smtClean="0"/>
              <a:t>Cable required is least compared to other network topology.</a:t>
            </a:r>
          </a:p>
          <a:p>
            <a:r>
              <a:rPr lang="en-US" sz="4000" dirty="0" smtClean="0"/>
              <a:t>Used in small networks.</a:t>
            </a:r>
          </a:p>
          <a:p>
            <a:r>
              <a:rPr lang="en-US" sz="4000" dirty="0" smtClean="0"/>
              <a:t>It is easy to understand.</a:t>
            </a:r>
          </a:p>
          <a:p>
            <a:r>
              <a:rPr lang="en-US" sz="4000" dirty="0" smtClean="0"/>
              <a:t>Easy to expand joining two cables together</a:t>
            </a: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838200"/>
            <a:ext cx="41148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Disadvantages of Bus Topology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2208"/>
          </a:xfrm>
        </p:spPr>
        <p:txBody>
          <a:bodyPr>
            <a:noAutofit/>
          </a:bodyPr>
          <a:lstStyle/>
          <a:p>
            <a:r>
              <a:rPr lang="en-US" sz="3600" dirty="0" smtClean="0"/>
              <a:t>Cables fails then whole network fails.</a:t>
            </a:r>
          </a:p>
          <a:p>
            <a:r>
              <a:rPr lang="en-US" sz="3600" dirty="0" smtClean="0"/>
              <a:t>If network traffic is heavy or nodes are more the performance of the network decreases.</a:t>
            </a:r>
          </a:p>
          <a:p>
            <a:r>
              <a:rPr lang="en-US" sz="3600" dirty="0" smtClean="0"/>
              <a:t>Cable has a limited length.</a:t>
            </a:r>
          </a:p>
          <a:p>
            <a:r>
              <a:rPr lang="en-US" sz="3600" dirty="0" smtClean="0"/>
              <a:t>It is slower than the ring topology.</a:t>
            </a:r>
            <a:endParaRPr lang="en-US" sz="3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400" cy="3733799"/>
          </a:xfrm>
        </p:spPr>
        <p:txBody>
          <a:bodyPr/>
          <a:lstStyle/>
          <a:p>
            <a:r>
              <a:rPr lang="en-US" dirty="0" smtClean="0"/>
              <a:t>The End </a:t>
            </a:r>
            <a:br>
              <a:rPr lang="en-US" dirty="0" smtClean="0"/>
            </a:br>
            <a:r>
              <a:rPr lang="en-US" dirty="0" smtClean="0"/>
              <a:t>Thanks All For Watching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rgbClr val="AC54AF"/>
      </a:dk1>
      <a:lt1>
        <a:srgbClr val="C7A2E3"/>
      </a:lt1>
      <a:dk2>
        <a:srgbClr val="92D050"/>
      </a:dk2>
      <a:lt2>
        <a:srgbClr val="92D050"/>
      </a:lt2>
      <a:accent1>
        <a:srgbClr val="D6D7DF"/>
      </a:accent1>
      <a:accent2>
        <a:srgbClr val="ACD2D5"/>
      </a:accent2>
      <a:accent3>
        <a:srgbClr val="C990CB"/>
      </a:accent3>
      <a:accent4>
        <a:srgbClr val="7030A0"/>
      </a:accent4>
      <a:accent5>
        <a:srgbClr val="9293BD"/>
      </a:accent5>
      <a:accent6>
        <a:srgbClr val="DBB5DC"/>
      </a:accent6>
      <a:hlink>
        <a:srgbClr val="00B0F0"/>
      </a:hlink>
      <a:folHlink>
        <a:srgbClr val="00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159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Presentation on  Network Topologies</vt:lpstr>
      <vt:lpstr>What is a network topology?</vt:lpstr>
      <vt:lpstr>PowerPoint Presentation</vt:lpstr>
      <vt:lpstr>BUS Topology </vt:lpstr>
      <vt:lpstr>The picture of Bus Topology</vt:lpstr>
      <vt:lpstr>Features of Bus Topology</vt:lpstr>
      <vt:lpstr>Advantages of Bus Topology </vt:lpstr>
      <vt:lpstr>Disadvantages of Bus Topology </vt:lpstr>
      <vt:lpstr>The End  Thanks All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CF</cp:lastModifiedBy>
  <cp:revision>17</cp:revision>
  <dcterms:created xsi:type="dcterms:W3CDTF">2016-02-10T00:43:26Z</dcterms:created>
  <dcterms:modified xsi:type="dcterms:W3CDTF">2016-02-10T14:22:51Z</dcterms:modified>
</cp:coreProperties>
</file>