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1" r:id="rId2"/>
    <p:sldId id="262" r:id="rId3"/>
    <p:sldId id="257" r:id="rId4"/>
    <p:sldId id="264" r:id="rId5"/>
    <p:sldId id="259" r:id="rId6"/>
    <p:sldId id="260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16708B-7473-4819-A067-E661F0B8002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461D4-9B4D-4751-8EF7-EE719D205A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381000"/>
            <a:ext cx="7086600" cy="1265238"/>
          </a:xfrm>
        </p:spPr>
        <p:txBody>
          <a:bodyPr>
            <a:normAutofit fontScale="90000"/>
          </a:bodyPr>
          <a:lstStyle/>
          <a:p>
            <a:r>
              <a:rPr lang="en-US" dirty="0"/>
              <a:t>IDB-BISEW IT Scholarship Project</a:t>
            </a:r>
            <a:br>
              <a:rPr lang="en-US" dirty="0"/>
            </a:br>
            <a:r>
              <a:rPr lang="en-US" sz="3600" dirty="0"/>
              <a:t>Networking Technologies Course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sz="4400" b="1" dirty="0" smtClean="0"/>
              <a:t>PRESENTED</a:t>
            </a:r>
          </a:p>
          <a:p>
            <a:pPr marL="400050" lvl="1" indent="0">
              <a:buNone/>
            </a:pPr>
            <a:r>
              <a:rPr lang="en-US" b="1" dirty="0" smtClean="0"/>
              <a:t>      </a:t>
            </a:r>
            <a:r>
              <a:rPr lang="en-US" dirty="0" err="1"/>
              <a:t>Tohin</a:t>
            </a:r>
            <a:r>
              <a:rPr lang="en-US" dirty="0"/>
              <a:t> </a:t>
            </a:r>
            <a:r>
              <a:rPr lang="en-US" dirty="0" err="1"/>
              <a:t>Hossain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ID:1204199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	 Round-28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1600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162800" y="5257800"/>
            <a:ext cx="1524000" cy="990600"/>
          </a:xfrm>
          <a:prstGeom prst="actionButtonForwardNex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6248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 What </a:t>
            </a:r>
            <a:r>
              <a:rPr lang="en-US" dirty="0"/>
              <a:t>is mesh topology?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33600"/>
            <a:ext cx="6934200" cy="2590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mesh network</a:t>
            </a:r>
            <a:r>
              <a:rPr lang="en-US" dirty="0"/>
              <a:t> is a network topology in which each node relays data for the network. All mesh nodes cooperate in the distribution of data in the network.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Mesh Topology Picture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mesh-topolog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700" y="1554163"/>
            <a:ext cx="8066999" cy="452596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mesh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Mesh</a:t>
            </a:r>
          </a:p>
          <a:p>
            <a:r>
              <a:rPr lang="en-US" dirty="0" smtClean="0"/>
              <a:t>Partial Mesh</a:t>
            </a:r>
          </a:p>
          <a:p>
            <a:r>
              <a:rPr lang="en-US" dirty="0" smtClean="0"/>
              <a:t>Wired Mesh</a:t>
            </a:r>
          </a:p>
          <a:p>
            <a:r>
              <a:rPr lang="en-US" dirty="0" smtClean="0"/>
              <a:t>Wireless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4163"/>
            <a:ext cx="8382000" cy="42370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In</a:t>
            </a:r>
            <a:r>
              <a:rPr lang="en-US" sz="2800" dirty="0"/>
              <a:t> mesh topology, every node has a direct </a:t>
            </a:r>
            <a:r>
              <a:rPr lang="en-US" sz="2800" dirty="0" smtClean="0"/>
              <a:t>point-to-  point </a:t>
            </a:r>
            <a:r>
              <a:rPr lang="en-US" sz="2800" dirty="0"/>
              <a:t>connection to every other node. Because all connections are direct, the network can handle very high-volume traffic. It is also robust because if one connection fails, the others remain intact. Security is also high since data travels along a dedicated connection.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Mesh </a:t>
            </a:r>
            <a:r>
              <a:rPr lang="en-US" sz="3200" b="1" dirty="0"/>
              <a:t>Topology Connect Computer Networks in </a:t>
            </a:r>
            <a:r>
              <a:rPr lang="en-US" sz="3200" b="1" dirty="0" smtClean="0"/>
              <a:t>Organizations?</a:t>
            </a:r>
            <a:endParaRPr 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Mesh </a:t>
            </a:r>
            <a:r>
              <a:rPr lang="en-US" dirty="0"/>
              <a:t>Topology: Advantages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1)</a:t>
            </a:r>
            <a:r>
              <a:rPr lang="en-US" sz="2400" dirty="0"/>
              <a:t> Data can be transmitted from different devices simultaneously. This topology can withstand high traffic.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2)</a:t>
            </a:r>
            <a:r>
              <a:rPr lang="en-US" sz="2400" dirty="0"/>
              <a:t> Even if one of the components fails there is always an alternative present. So data transfer doesn’t get affected.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3)</a:t>
            </a:r>
            <a:r>
              <a:rPr lang="en-US" sz="2400" dirty="0"/>
              <a:t> Expansion and modification in topology can be done without disrupting other nodes.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   Mesh </a:t>
            </a:r>
            <a:r>
              <a:rPr lang="en-US" dirty="0" err="1" smtClean="0"/>
              <a:t>Topology:DisAdvantages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1)</a:t>
            </a:r>
            <a:r>
              <a:rPr lang="en-US" dirty="0"/>
              <a:t> There are high chances of redundancy in many of the network connections.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2)</a:t>
            </a:r>
            <a:r>
              <a:rPr lang="en-US" dirty="0"/>
              <a:t> Overall cost of this network is way too high as compared to other network topologies.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3)</a:t>
            </a:r>
            <a:r>
              <a:rPr lang="en-US" dirty="0"/>
              <a:t> Set-up and maintenance of this topology is very difficult. Even administration of the network is tough.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xresdefault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57600"/>
          </a:xfrm>
          <a:prstGeom prst="rect">
            <a:avLst/>
          </a:prstGeom>
        </p:spPr>
      </p:pic>
      <p:pic>
        <p:nvPicPr>
          <p:cNvPr id="5" name="Picture 4" descr="the-en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9144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65</TotalTime>
  <Words>53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IDB-BISEW IT Scholarship Project Networking Technologies Course </vt:lpstr>
      <vt:lpstr> What is mesh topology? </vt:lpstr>
      <vt:lpstr>A Mesh Topology Picture </vt:lpstr>
      <vt:lpstr>Types of mesh topology</vt:lpstr>
      <vt:lpstr>PowerPoint Presentation</vt:lpstr>
      <vt:lpstr> Mesh Topology: Advantages </vt:lpstr>
      <vt:lpstr>   Mesh Topology:DisAdvantages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mesh topology?</dc:title>
  <dc:creator>Nur Hossain Khan Raihan</dc:creator>
  <cp:lastModifiedBy>cf</cp:lastModifiedBy>
  <cp:revision>9</cp:revision>
  <dcterms:created xsi:type="dcterms:W3CDTF">2016-02-09T11:02:39Z</dcterms:created>
  <dcterms:modified xsi:type="dcterms:W3CDTF">2016-02-10T11:26:57Z</dcterms:modified>
</cp:coreProperties>
</file>