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2" r:id="rId2"/>
    <p:sldId id="291" r:id="rId3"/>
    <p:sldId id="299" r:id="rId4"/>
    <p:sldId id="306" r:id="rId5"/>
    <p:sldId id="301" r:id="rId6"/>
    <p:sldId id="300" r:id="rId7"/>
    <p:sldId id="304" r:id="rId8"/>
    <p:sldId id="302" r:id="rId9"/>
    <p:sldId id="307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28.10.2014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Массивы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3200400"/>
            <a:ext cx="5715000" cy="25146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Одномерные массивы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Оператор </a:t>
            </a:r>
            <a:r>
              <a:rPr lang="en-US" sz="2800" dirty="0" err="1" smtClean="0">
                <a:latin typeface="Showcard Gothic" pitchFamily="82" charset="0"/>
              </a:rPr>
              <a:t>foreach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Двумерные массивы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  <a:cs typeface="Times New Roman" pitchFamily="18" charset="0"/>
              </a:rPr>
              <a:t>Генерация случайных чисел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Генерация случайных чисел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4341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10000"/>
            <a:ext cx="396340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Одномерный массив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6683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410200"/>
            <a:ext cx="5876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Одномерный массив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3886200" cy="244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86200"/>
            <a:ext cx="382524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Инициализация массива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74" y="2438400"/>
            <a:ext cx="767242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52400" y="381000"/>
            <a:ext cx="8915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Оператор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foreach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573" y="2590800"/>
            <a:ext cx="389262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667000"/>
            <a:ext cx="429527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Двумерные массивы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82909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Двумерные массивы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4191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048000"/>
            <a:ext cx="374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371600"/>
            <a:ext cx="441561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Ступенчатые массивы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7781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81200"/>
            <a:ext cx="3552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Ступенчатые массивы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7781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1600200"/>
            <a:ext cx="488217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905000"/>
            <a:ext cx="182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39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341</cp:revision>
  <dcterms:created xsi:type="dcterms:W3CDTF">2006-08-16T00:00:00Z</dcterms:created>
  <dcterms:modified xsi:type="dcterms:W3CDTF">2014-10-28T21:29:07Z</dcterms:modified>
</cp:coreProperties>
</file>