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2" r:id="rId2"/>
    <p:sldId id="315" r:id="rId3"/>
    <p:sldId id="314" r:id="rId4"/>
    <p:sldId id="308" r:id="rId5"/>
    <p:sldId id="317" r:id="rId6"/>
    <p:sldId id="309" r:id="rId7"/>
    <p:sldId id="313" r:id="rId8"/>
    <p:sldId id="318" r:id="rId9"/>
    <p:sldId id="310" r:id="rId10"/>
    <p:sldId id="319" r:id="rId11"/>
    <p:sldId id="311" r:id="rId12"/>
    <p:sldId id="320" r:id="rId13"/>
    <p:sldId id="312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92" d="100"/>
          <a:sy n="92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03.03.2015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Простые алгоритмы сортировки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3124200"/>
            <a:ext cx="4953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выбором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вставками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Пузырьковая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Шейкерная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Шелла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пузырьком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58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http://sorting.valemak.com/bubble/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01933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Шейкерная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1371600"/>
            <a:ext cx="6629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ShakerSort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do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//Сдвигаем к концу массива "тяжелые элементы"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(int i = l; i &lt; r; i++)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+ 1])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Swap(ref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+ 1]);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r--;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//Сдвигаем к началу массива "легкие элементы"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(int i = r; i &gt; l; i--)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&lt;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Swap(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l++;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(l &lt;= r);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010400" cy="521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Шейкерная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63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http://sorting.valemak.com/cocktail/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Шелла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int[] H = { 57, 23, 10, 4, 1 };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HN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(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step in H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</a:t>
            </a:r>
            <a:r>
              <a:rPr lang="nn-NO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 + step</a:t>
            </a:r>
            <a:r>
              <a:rPr lang="nn-NO" sz="1600" dirty="0" smtClean="0">
                <a:latin typeface="Consolas" pitchFamily="49" charset="0"/>
                <a:cs typeface="Consolas" pitchFamily="49" charset="0"/>
              </a:rPr>
              <a:t>; i &lt;=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while (j &gt;=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 + step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a[j - step]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a[j] =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a[j - step]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 -= step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a[j]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Шелла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02727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38800" y="1219200"/>
            <a:ext cx="336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http://sorting.valemak.com/shell/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 сортировки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1242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Инверсии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4278868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610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14800" y="47110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алгоритм сортировки называется</a:t>
            </a:r>
            <a:r>
              <a:rPr lang="ru-RU" sz="1400" b="1" dirty="0" smtClean="0"/>
              <a:t> </a:t>
            </a:r>
            <a:r>
              <a:rPr lang="ru-RU" sz="1400" b="1" i="1" u="sng" dirty="0" smtClean="0"/>
              <a:t>устойчивым</a:t>
            </a:r>
            <a:r>
              <a:rPr lang="ru-RU" sz="1400" b="1" dirty="0" smtClean="0"/>
              <a:t>, </a:t>
            </a:r>
            <a:r>
              <a:rPr lang="ru-RU" sz="1400" dirty="0" smtClean="0"/>
              <a:t>если он никогда не меняет относительный порядок в массиве двух элементов с равными ключами. Это может служить важным критерием, в частности, если происходит сортировка по некоторому ключу элементов, уже отсортированных по другому ключу.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1447800" y="350520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u="sng" dirty="0" smtClean="0"/>
              <a:t>инверсия</a:t>
            </a:r>
            <a:r>
              <a:rPr lang="ru-RU" sz="1400" dirty="0" smtClean="0"/>
              <a:t> в массиве </a:t>
            </a:r>
            <a:r>
              <a:rPr lang="ru-RU" sz="1400" b="1" dirty="0" smtClean="0"/>
              <a:t>а</a:t>
            </a:r>
            <a:r>
              <a:rPr lang="ru-RU" sz="1400" dirty="0" smtClean="0"/>
              <a:t> - это пара индексов </a:t>
            </a:r>
            <a:r>
              <a:rPr lang="ru-RU" sz="1400" b="1" dirty="0" smtClean="0"/>
              <a:t>i</a:t>
            </a:r>
            <a:r>
              <a:rPr lang="ru-RU" sz="1400" dirty="0" smtClean="0"/>
              <a:t> и </a:t>
            </a:r>
            <a:r>
              <a:rPr lang="ru-RU" sz="1400" b="1" dirty="0" smtClean="0"/>
              <a:t>j</a:t>
            </a:r>
            <a:r>
              <a:rPr lang="ru-RU" sz="1400" dirty="0" smtClean="0"/>
              <a:t>, такая, что </a:t>
            </a:r>
            <a:r>
              <a:rPr lang="ru-RU" sz="1400" b="1" dirty="0" smtClean="0"/>
              <a:t>i &lt; j</a:t>
            </a:r>
            <a:r>
              <a:rPr lang="ru-RU" sz="1400" dirty="0" smtClean="0"/>
              <a:t>, а </a:t>
            </a:r>
            <a:r>
              <a:rPr lang="ru-RU" sz="1400" b="1" dirty="0" smtClean="0"/>
              <a:t>ключ(i)</a:t>
            </a:r>
            <a:r>
              <a:rPr lang="ru-RU" sz="1400" dirty="0" smtClean="0"/>
              <a:t> </a:t>
            </a:r>
            <a:r>
              <a:rPr lang="ru-RU" sz="1400" b="1" dirty="0" smtClean="0"/>
              <a:t>&gt;</a:t>
            </a:r>
            <a:r>
              <a:rPr lang="ru-RU" sz="1400" dirty="0" smtClean="0"/>
              <a:t> </a:t>
            </a:r>
            <a:r>
              <a:rPr lang="ru-RU" sz="1400" b="1" dirty="0" smtClean="0"/>
              <a:t>ключ(j</a:t>
            </a:r>
            <a:r>
              <a:rPr lang="ru-RU" sz="1400" b="1" dirty="0" smtClean="0"/>
              <a:t>)</a:t>
            </a:r>
            <a:endParaRPr lang="ru-RU" sz="1400" dirty="0"/>
          </a:p>
        </p:txBody>
      </p:sp>
      <p:sp>
        <p:nvSpPr>
          <p:cNvPr id="10" name="Rectangle 9"/>
          <p:cNvSpPr/>
          <p:nvPr/>
        </p:nvSpPr>
        <p:spPr>
          <a:xfrm>
            <a:off x="304801" y="205740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поле, </a:t>
            </a:r>
            <a:r>
              <a:rPr lang="ru-RU" sz="1400" dirty="0" smtClean="0"/>
              <a:t>на котором определено отношение </a:t>
            </a:r>
            <a:r>
              <a:rPr lang="ru-RU" sz="1400" dirty="0" smtClean="0"/>
              <a:t>порядка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Сравнения и перестановки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22154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a = b;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b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различают </a:t>
            </a:r>
            <a:r>
              <a:rPr lang="ru-RU" i="1" dirty="0" smtClean="0"/>
              <a:t>внутреннюю сортировку,</a:t>
            </a:r>
            <a:r>
              <a:rPr lang="ru-RU" dirty="0" smtClean="0"/>
              <a:t> обрабатывающую хранимые в оперативной памяти данные, и </a:t>
            </a:r>
            <a:r>
              <a:rPr lang="ru-RU" i="1" dirty="0" smtClean="0"/>
              <a:t>внешнюю сортировку,</a:t>
            </a:r>
            <a:r>
              <a:rPr lang="ru-RU" dirty="0" smtClean="0"/>
              <a:t> оперирующую с данными, которые принадлежат к внешним файлам. Проблемы оптимизации различаются в обоих случаях: во внутренней сортировке стремятся сократить число сравнений и других внутренних операций, во внешней сортировке тоже интересуются сравнениями, но решающим фактором эффективности алгоритма становится количество необходимых вводов и выводов.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выбором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058412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SelectionSort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l; i &lt;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min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i + 1; j &lt;= r; j++)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(a[j] &lt; a[min])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min = j;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Swap( ref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], ref a[min]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выбором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77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http://sorting.valemak.com/selection/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934200" cy="4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InsertionSort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 + 1; i &lt;= r; i++)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i; j &gt; l; j--)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 - 1] &gt; a[j])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Swap( ref a[j-1], ref a[j]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828800"/>
            <a:ext cx="6248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Sort(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 + 1; i &lt;=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while (j &gt; l &amp;&amp;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a[j - 1])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a[j] = a[j - 1];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j--;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a[j]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84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http://sorting.valemak.com/insertion/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964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узырьковая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l; i &lt; r; i++)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r; j &gt; i; j--)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 - 1] &gt; a[j])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Swap( ref a[j-1], ref a[j]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679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397</cp:revision>
  <dcterms:created xsi:type="dcterms:W3CDTF">2006-08-16T00:00:00Z</dcterms:created>
  <dcterms:modified xsi:type="dcterms:W3CDTF">2015-03-03T15:36:27Z</dcterms:modified>
</cp:coreProperties>
</file>