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82" r:id="rId2"/>
    <p:sldId id="317" r:id="rId3"/>
    <p:sldId id="31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09.05.2015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1000" y="2743200"/>
            <a:ext cx="83820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Ассоциативные массивы в </a:t>
            </a:r>
            <a:r>
              <a:rPr lang="en-US" sz="3200" b="1" dirty="0" smtClean="0">
                <a:latin typeface="Footlight MT Light" pitchFamily="18" charset="0"/>
              </a:rPr>
              <a:t>.NET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Dictionary&lt;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Ключ, Значение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&gt;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981200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Dictionary&lt;string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animals = new Dictionary&lt;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string,int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 "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Жираф", 3 );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 "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Слон", 2 );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 "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Волк", 7 );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 "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Муха цеце", 2);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Console.WriteLine( "Количество жирафов в зоопарке:");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animals["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Жираф"]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);      // доступ по ключу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animals["Слон"]++;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можно сделать так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animals["</a:t>
            </a:r>
            <a:r>
              <a:rPr lang="ru-RU" sz="16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Бегемот"] = 2;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Console.WriteLine("Количество бегемотов в зоопарке:");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(animals["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Бегемот"]);      // доступ по ключу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Dictionary&lt;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Ключ, Значение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&gt;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28600" y="2057400"/>
            <a:ext cx="8991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вывод всех ключей (животных)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a in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animals.Keys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a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animals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["Лев"]++;                 // но вот так сделать нельзя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animals.ContainsKey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Лев") )   // так верно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animals["</a:t>
            </a: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Лев"]++;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animals["</a:t>
            </a: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Лев"] = 0;</a:t>
            </a:r>
            <a:endParaRPr lang="ru-RU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152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357</cp:revision>
  <dcterms:created xsi:type="dcterms:W3CDTF">2006-08-16T00:00:00Z</dcterms:created>
  <dcterms:modified xsi:type="dcterms:W3CDTF">2015-05-09T14:14:00Z</dcterms:modified>
</cp:coreProperties>
</file>