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2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08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04.05.2020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Bb1b_L6zDS3xTUrIALZO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Q5jsbhAv_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lhR_2QCX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OlhR_2QCX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OlhR_2QCX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9812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Динамическое программирование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0" y="3200400"/>
            <a:ext cx="51054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Общие идеи </a:t>
            </a:r>
            <a:r>
              <a:rPr lang="ru-RU" sz="2800" dirty="0" smtClean="0">
                <a:latin typeface="Showcard Gothic" pitchFamily="82" charset="0"/>
              </a:rPr>
              <a:t>и принципы ДП</a:t>
            </a:r>
            <a:endParaRPr lang="ru-RU" sz="2800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Задача </a:t>
            </a:r>
            <a:r>
              <a:rPr lang="ru-RU" sz="2800" dirty="0" smtClean="0">
                <a:latin typeface="Showcard Gothic" pitchFamily="82" charset="0"/>
              </a:rPr>
              <a:t>о </a:t>
            </a:r>
            <a:r>
              <a:rPr lang="ru-RU" sz="2800" dirty="0" smtClean="0">
                <a:latin typeface="Showcard Gothic" pitchFamily="82" charset="0"/>
              </a:rPr>
              <a:t>рюкзаке</a:t>
            </a:r>
            <a:endParaRPr lang="en-US" sz="2800" dirty="0" smtClean="0">
              <a:latin typeface="Showcard Gothic" pitchFamily="82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arenR"/>
              <a:defRPr/>
            </a:pPr>
            <a:r>
              <a:rPr lang="ru-RU" sz="2800" dirty="0" smtClean="0">
                <a:latin typeface="Showcard Gothic" pitchFamily="82" charset="0"/>
              </a:rPr>
              <a:t>Расстояние Левенштейна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dirty="0" smtClean="0">
              <a:latin typeface="Showcard Gothic" pitchFamily="82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Расстояние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Левенштейна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19200" y="20574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Расстояние Левенштейна</a:t>
            </a:r>
            <a:r>
              <a:rPr lang="ru-RU" dirty="0" smtClean="0"/>
              <a:t> (</a:t>
            </a:r>
            <a:r>
              <a:rPr lang="ru-RU" i="1" dirty="0" smtClean="0"/>
              <a:t>редакционное расстояние</a:t>
            </a:r>
            <a:r>
              <a:rPr lang="ru-RU" dirty="0" smtClean="0"/>
              <a:t>, </a:t>
            </a:r>
            <a:r>
              <a:rPr lang="ru-RU" i="1" dirty="0" smtClean="0"/>
              <a:t>дистанция редактирования</a:t>
            </a:r>
            <a:r>
              <a:rPr lang="ru-RU" dirty="0" smtClean="0"/>
              <a:t>) — метрика, измеряющая разность между двумя последовательностями символов. Она определяется как минимальное количество </a:t>
            </a:r>
            <a:r>
              <a:rPr lang="ru-RU" dirty="0" err="1" smtClean="0"/>
              <a:t>односимвольных</a:t>
            </a:r>
            <a:r>
              <a:rPr lang="ru-RU" dirty="0" smtClean="0"/>
              <a:t> операций (а именно вставки, удаления, замены), необходимых для превращения одной последовательности символов в другую. В общем случае, операциям, используемым в этом преобразовании, можно назначить разные </a:t>
            </a:r>
            <a:r>
              <a:rPr lang="ru-RU" dirty="0" smtClean="0"/>
              <a:t>цены.</a:t>
            </a:r>
          </a:p>
          <a:p>
            <a:endParaRPr lang="ru-RU" dirty="0" smtClean="0"/>
          </a:p>
          <a:p>
            <a:r>
              <a:rPr lang="ru-RU" dirty="0" smtClean="0"/>
              <a:t>Широко </a:t>
            </a:r>
            <a:r>
              <a:rPr lang="ru-RU" dirty="0" smtClean="0"/>
              <a:t>используется в теории информации и компьютерной лингвистике.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Расстояние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Левенштейна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6584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Расстояние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Левенштейна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1144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410200"/>
            <a:ext cx="7277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Расстояние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Левенштейна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1905000"/>
            <a:ext cx="8077200" cy="3754874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LevenshteinDistance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cost;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 base case: empty strings */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 test if last characters of the strings match */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(s[len_s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t[len_t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cost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cost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 return minimum of delete char from s, delete char from 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400" i="1" dirty="0" smtClean="0">
                <a:solidFill>
                  <a:srgbClr val="408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 delete char from both */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minimum(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LevenshteinDistance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LevenshteinDistance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, 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LevenshteinDistance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len_t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cost);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Расстояние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Левенштейна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477000" cy="425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Динамическое программирование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25599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62000" y="6172200"/>
            <a:ext cx="226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MIT </a:t>
            </a:r>
            <a:r>
              <a:rPr lang="en-US" dirty="0" err="1" smtClean="0">
                <a:hlinkClick r:id="rId3"/>
              </a:rPr>
              <a:t>OpenCourseWare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57600" y="60198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https://www.youtube.com/watch?v=OQ5jsbhAv_M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Динамическое программирование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9056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457200" y="1219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Мемоизация</a:t>
            </a:r>
            <a:r>
              <a:rPr lang="ru-RU" dirty="0" smtClean="0"/>
              <a:t> (англ. </a:t>
            </a:r>
            <a:r>
              <a:rPr lang="ru-RU" dirty="0" err="1" smtClean="0"/>
              <a:t>memoization</a:t>
            </a:r>
            <a:r>
              <a:rPr lang="ru-RU" dirty="0" smtClean="0"/>
              <a:t>) — сохранение результатов выполнения функций для предотвращения повторных вычислений.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Динамическое программирование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95400" y="3475672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Каково бы ни было состояние </a:t>
            </a:r>
            <a:r>
              <a:rPr lang="ru-RU" i="1" dirty="0" smtClean="0"/>
              <a:t>системы </a:t>
            </a:r>
            <a:r>
              <a:rPr lang="ru-RU" i="1" dirty="0" smtClean="0"/>
              <a:t>в результате какого-либо числа шагов, </a:t>
            </a:r>
            <a:r>
              <a:rPr lang="ru-RU" i="1" dirty="0" smtClean="0"/>
              <a:t>на </a:t>
            </a:r>
            <a:r>
              <a:rPr lang="ru-RU" i="1" dirty="0" smtClean="0"/>
              <a:t>ближайшем шаге нужно выбирать управление так, чтобы оно в совокупности с оптимальным управлением на всех последующих шагах приводило к оптимальному выигрышу на всех оставшихся шагах, включая </a:t>
            </a:r>
            <a:r>
              <a:rPr lang="ru-RU" i="1" dirty="0" smtClean="0"/>
              <a:t>данный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145268"/>
            <a:ext cx="365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 оптимальности Беллмана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Задача о рюкзаке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52625"/>
            <a:ext cx="8452129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Задача о рюкзаке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543050"/>
            <a:ext cx="8039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752600" y="57912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https://www.youtube.com/watch?v=xOlhR_2QCXY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Задача о рюкзаке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752600" y="57912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https://www.youtube.com/watch?v=xOlhR_2QCXY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75929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Задача о рюкзаке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981200" y="58674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https://www.youtube.com/watch?v=xOlhR_2QCXY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89703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Субоптимальные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алгоритмы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2729805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800" dirty="0" smtClean="0"/>
              <a:t> Генетические алгоритмы</a:t>
            </a:r>
          </a:p>
          <a:p>
            <a:pPr>
              <a:buFontTx/>
              <a:buChar char="-"/>
            </a:pPr>
            <a:r>
              <a:rPr lang="ru-RU" sz="2800" dirty="0" smtClean="0"/>
              <a:t> </a:t>
            </a:r>
            <a:r>
              <a:rPr lang="ru-RU" sz="2800" dirty="0" smtClean="0"/>
              <a:t>Роевые алгоритмы</a:t>
            </a:r>
          </a:p>
          <a:p>
            <a:pPr>
              <a:buFontTx/>
              <a:buChar char="-"/>
            </a:pPr>
            <a:r>
              <a:rPr lang="ru-RU" sz="2800" dirty="0" smtClean="0"/>
              <a:t> </a:t>
            </a:r>
            <a:r>
              <a:rPr lang="ru-RU" sz="2800" dirty="0" smtClean="0"/>
              <a:t>Иммунные алгоритмы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221</Words>
  <Application>Microsoft Office PowerPoint</Application>
  <PresentationFormat>Экран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366</cp:revision>
  <dcterms:created xsi:type="dcterms:W3CDTF">2006-08-16T00:00:00Z</dcterms:created>
  <dcterms:modified xsi:type="dcterms:W3CDTF">2020-05-04T20:27:35Z</dcterms:modified>
</cp:coreProperties>
</file>