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Quattrocento Sans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6626D65-AFD3-459A-A69E-42739736CF7F}">
  <a:tblStyle styleId="{F6626D65-AFD3-459A-A69E-42739736CF7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roximaNova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QuattrocentoSans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4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3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6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5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8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7.xml"/><Relationship Id="rId36" Type="http://schemas.openxmlformats.org/officeDocument/2006/relationships/font" Target="fonts/RobotoMon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a3b5bb0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a3b5bb0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21c2df07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21c2df0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1c2df0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1c2df0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21c2df0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21c2df0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a3b5bb04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a3b5bb04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b625bbf8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b625bbf8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a3b5bb04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a3b5bb0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3b5bb04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a3b5bb04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3b5bb0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3b5bb0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625bbf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625bbf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21c2df0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21c2df0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625bbf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625bbf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625bbf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625bbf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b625bbf8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b625bbf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625bbf8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625bbf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874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82050" y="32220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192506" y="106611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roxima Nova"/>
              <a:buNone/>
              <a:defRPr b="1" i="0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08" name="Google Shape;108;p25"/>
          <p:cNvSpPr txBox="1"/>
          <p:nvPr/>
        </p:nvSpPr>
        <p:spPr>
          <a:xfrm>
            <a:off x="7928931" y="4834803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1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662395" y="4958869"/>
            <a:ext cx="443100" cy="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999999"/>
                </a:solidFill>
              </a:defRPr>
            </a:lvl1pPr>
            <a:lvl2pPr lvl="1" rtl="0">
              <a:buNone/>
              <a:defRPr sz="1300">
                <a:solidFill>
                  <a:srgbClr val="999999"/>
                </a:solidFill>
              </a:defRPr>
            </a:lvl2pPr>
            <a:lvl3pPr lvl="2" rtl="0">
              <a:buNone/>
              <a:defRPr sz="1300">
                <a:solidFill>
                  <a:srgbClr val="999999"/>
                </a:solidFill>
              </a:defRPr>
            </a:lvl3pPr>
            <a:lvl4pPr lvl="3" rtl="0">
              <a:buNone/>
              <a:defRPr sz="1300">
                <a:solidFill>
                  <a:srgbClr val="999999"/>
                </a:solidFill>
              </a:defRPr>
            </a:lvl4pPr>
            <a:lvl5pPr lvl="4" rtl="0">
              <a:buNone/>
              <a:defRPr sz="1300">
                <a:solidFill>
                  <a:srgbClr val="999999"/>
                </a:solidFill>
              </a:defRPr>
            </a:lvl5pPr>
            <a:lvl6pPr lvl="5" rtl="0">
              <a:buNone/>
              <a:defRPr sz="1300">
                <a:solidFill>
                  <a:srgbClr val="999999"/>
                </a:solidFill>
              </a:defRPr>
            </a:lvl6pPr>
            <a:lvl7pPr lvl="6" rtl="0">
              <a:buNone/>
              <a:defRPr sz="1300">
                <a:solidFill>
                  <a:srgbClr val="999999"/>
                </a:solidFill>
              </a:defRPr>
            </a:lvl7pPr>
            <a:lvl8pPr lvl="7" rtl="0">
              <a:buNone/>
              <a:defRPr sz="1300">
                <a:solidFill>
                  <a:srgbClr val="999999"/>
                </a:solidFill>
              </a:defRPr>
            </a:lvl8pPr>
            <a:lvl9pPr lvl="8" rtl="0">
              <a:buNone/>
              <a:defRPr sz="1300">
                <a:solidFill>
                  <a:srgbClr val="99999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 1">
  <p:cSld name="1_Title and Conte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192506" y="13304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b="1" i="0" sz="2400" u="none" cap="none" strike="noStrike">
                <a:solidFill>
                  <a:srgbClr val="666666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6"/>
          <p:cNvSpPr txBox="1"/>
          <p:nvPr/>
        </p:nvSpPr>
        <p:spPr>
          <a:xfrm>
            <a:off x="7928931" y="4834803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1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 1 1 1 1">
  <p:cSld name="1_Title and Content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7928931" y="4834803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1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192506" y="106611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2763" y="197890"/>
            <a:ext cx="1280764" cy="4488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8"/>
          <p:cNvCxnSpPr/>
          <p:nvPr/>
        </p:nvCxnSpPr>
        <p:spPr>
          <a:xfrm>
            <a:off x="0" y="491246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28"/>
          <p:cNvCxnSpPr/>
          <p:nvPr/>
        </p:nvCxnSpPr>
        <p:spPr>
          <a:xfrm>
            <a:off x="1809093" y="782047"/>
            <a:ext cx="73350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8"/>
          <p:cNvSpPr txBox="1"/>
          <p:nvPr/>
        </p:nvSpPr>
        <p:spPr>
          <a:xfrm>
            <a:off x="-76200" y="4914217"/>
            <a:ext cx="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28"/>
          <p:cNvCxnSpPr/>
          <p:nvPr/>
        </p:nvCxnSpPr>
        <p:spPr>
          <a:xfrm>
            <a:off x="1" y="782047"/>
            <a:ext cx="1809000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28"/>
          <p:cNvSpPr txBox="1"/>
          <p:nvPr/>
        </p:nvSpPr>
        <p:spPr>
          <a:xfrm>
            <a:off x="7869021" y="4958834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1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457200" y="205979"/>
            <a:ext cx="55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9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type="title"/>
          </p:nvPr>
        </p:nvSpPr>
        <p:spPr>
          <a:xfrm>
            <a:off x="457203" y="205979"/>
            <a:ext cx="587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30"/>
          <p:cNvSpPr txBox="1"/>
          <p:nvPr>
            <p:ph idx="2" type="body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30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30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 type="obj">
  <p:cSld name="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2874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98000" y="45975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271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2"/>
          <p:cNvSpPr txBox="1"/>
          <p:nvPr/>
        </p:nvSpPr>
        <p:spPr>
          <a:xfrm>
            <a:off x="318525" y="2423600"/>
            <a:ext cx="8060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Fashion Intelligence Systems</a:t>
            </a:r>
            <a:endParaRPr b="1" sz="3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1475200" y="3653100"/>
            <a:ext cx="6304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Team Name     :</a:t>
            </a:r>
            <a:endParaRPr b="1" sz="1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Institute Name: </a:t>
            </a:r>
            <a:endParaRPr b="1" sz="1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1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&lt;&lt;Extra: Slide#6&gt;&gt;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2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&lt;&lt;Extra: Slide#7&gt;&gt;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3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&lt;&lt;Extra: Slide#8&gt;&gt;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4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&lt;&lt;Extra: Slide#9&gt;&gt;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" name="Google Shape;236;p44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5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&lt;&lt;Extra: Slide#10&gt;&gt;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45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93"/>
            <a:ext cx="9143999" cy="513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Team members details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59" name="Google Shape;159;p33"/>
          <p:cNvGraphicFramePr/>
          <p:nvPr/>
        </p:nvGraphicFramePr>
        <p:xfrm>
          <a:off x="195688" y="114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{F6626D65-AFD3-459A-A69E-42739736CF7F}</a:tableStyleId>
              </a:tblPr>
              <a:tblGrid>
                <a:gridCol w="2531425"/>
                <a:gridCol w="2074925"/>
                <a:gridCol w="2074925"/>
                <a:gridCol w="2074925"/>
              </a:tblGrid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1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(Leader)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4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Glossary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34"/>
          <p:cNvSpPr txBox="1"/>
          <p:nvPr/>
        </p:nvSpPr>
        <p:spPr>
          <a:xfrm>
            <a:off x="75200" y="1012750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Describe/ Expand abbreviations if you have used any in the slides below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Instructions (You Can Delete this Slide)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75200" y="11279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Dear Team,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Congratulations on reaching this stage - We look forward to some amazing &amp; innovative solutions.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Please find some important instructions before you begin to prepare your submission decks.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Slide Limit     :  10 Slides of Content </a:t>
            </a: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post (after)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this Slide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Saving Format   :  Save the file as a PDF to ensure your formatting remains intact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Submission Guide:  Only the </a:t>
            </a:r>
            <a:r>
              <a:rPr b="1"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‘Team Leader’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will be able to submit the Deck.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Only the latest submission will be considered as final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(You can keep updating your deck within the deadline)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Wishing you all the very best !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 Flipkart GRiD</a:t>
            </a:r>
            <a:endParaRPr b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Use-cases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75200" y="1338825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List the use cases that are targeted/ identified.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Prioritize the use cases in order of impact (P0, P1, P2 etc)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7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Break the problem statement to smaller problems and describe briefly the solutions at an overall and sub-problem level.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Include details around tech stacks, algorithms, Layering of functionalities as well.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Add a simple block diagram of service/ components, if ready.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Design/ solution choices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Capture design/ solution decisions (like tech stack choices) at a high level. Add a basic pro/con list which you have used to come to a conclusion. Link additional reading material, if applicable.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9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Limitations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39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List the limitations of this design/ solution that is being proposed here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0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Future Scope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Mention the future scope and upcoming details here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