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4881668b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4881668b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4881668b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4881668b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4881668b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4881668b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4881668b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4881668b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881668b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881668b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881668b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881668b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4881668b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4881668b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881668b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881668b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4881668b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4881668b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4881668b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4881668b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4881668b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4881668b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4881668b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4881668b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Lane-Detection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 Hirsh and Aidan Rubenstein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Triangle Filter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475" y="1152475"/>
            <a:ext cx="6021335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Hough Transform to Detect Lines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813" y="1123000"/>
            <a:ext cx="673438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Architecture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Command line python program with detailed flags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Multithreaded using a pool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Detailed output, time estimation, etc</a:t>
            </a:r>
            <a:endParaRPr/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583100"/>
            <a:ext cx="8520599" cy="871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order to process live video, we need a computationally efficient algorithm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Using standard convolution between Sobel filters and the image takes a long time, especially when it has to be done twice to find the x and y directions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Sobel filters are linear-</a:t>
            </a:r>
            <a:r>
              <a:rPr lang="en"/>
              <a:t>separable</a:t>
            </a:r>
            <a:r>
              <a:rPr lang="en"/>
              <a:t>, which means we can break the convolution into (img * [-1 0 1] * [[1], [2], [1]])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Even better, we can do (img[:, :2] - img[:, :-2]) and use those values to memoize the </a:t>
            </a:r>
            <a:r>
              <a:rPr lang="en"/>
              <a:t>convolution </a:t>
            </a:r>
            <a:r>
              <a:rPr lang="en" u="sng"/>
              <a:t>without</a:t>
            </a:r>
            <a:r>
              <a:rPr lang="en"/>
              <a:t> needing to do matrix operations! -&gt; gives us O(n) instead of O(n^2)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is no “one size fits all” solution for the triangular image mask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Since every image varies in size, and not every dashcam image is taken at the same angle, it is nearly impossible to have a perfect calculation to eliminate outlier pixels every time.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While lane detection is a commonly used feature in cars today, it is overly complicated and is not cost effective to reproduce for the manufacturer.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Automobile engineers need accurate yet fast results in order to predict lane drifts and possible collisions with other cars or obstacles.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Companies such as Tesla and Comma.ai are looking for lightweight solutions that can be easily ported to smartphones and other devices for analysis.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Solution? Use a Python-Based Lane Detector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use conventional computer-vision techniques in Python to create a fast AND accurate solution to detect lanes!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process for this type of lane detection would look like so: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Canny Edge Detection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Conversion to Grayscale &amp; Gaussian Blur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Sobel edge detection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Non-maximum Suppression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Thresholding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Hysteresis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triangular mask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Hough Transform to find an average of lane-lines and draw the detected pixels in the original image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Image: dashcam.png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150" y="1152475"/>
            <a:ext cx="6381225" cy="3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Canny-Edge Detection: Gaussian Blur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574" y="1137675"/>
            <a:ext cx="6530849" cy="37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Canny-Edge Detection: Sobel Edge Detection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300" y="1162725"/>
            <a:ext cx="673438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Canny-Edge Detection: Non-maximum Suppression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813" y="1170125"/>
            <a:ext cx="673438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Canny-Edge Detection: Thresholding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813" y="1147925"/>
            <a:ext cx="673438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Canny-Edge Detection: Hysteresis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813" y="1162725"/>
            <a:ext cx="673438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