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8a097800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8a097800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Grandfield College's decentralized data management caused operational problems, especially with software license tracking and communication. Departments like IT and faculty had separate, outdated processes, which led to errors and delays in processing software requests. This scenario affects the college’s compliance with licensing agreements and overall data integrity. Our DBMS solution addresses these issues by centralizing data and improving accessibility across departments.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8a097800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8a097800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physical design of the database builds on the conceptual and logical models that capture relationships between software installations, faculty requests, and licenses. The tables and relationships, such as primary keys and foreign keys, ensure that data is both accurate and accessible. This physical design forms the foundation for a robust system capable of handling real-time updates and audit trails.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8a097800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8a097800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evaluating several DBMS options, Microsoft SQL Server emerged as the best choice for Grandfield College. It provides a perfect balance of scalability, performance, and security features. Given the college’s need to manage growing data, SQL Server’s ability to integrate seamlessly with existing infrastructure ensures it meets both current and future needs. Its powerful auditing and reporting capabilities will also support compliance and operational efficiency.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8a097800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8a097800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enterprise data model we developed mirrors the workflows of the IT and faculty departments. Key entities include Faculty, Software, and Licenses, with clear rules for managing installations and requests. This structure ensures that data flows smoothly between departments, with accurate tracking of requests and license usage. This alignment enhances decision-making and operational effectiveness across the college.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8a097800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8a097800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security management plan focuses on protecting sensitive data through encryption, access control, and well-defined user roles. This approach ensures that only authorized users can access specific data. We also factored in compliance with relevant legal standards, such as FERPA for educational institutions, and ethical principles to ensure responsible data use and storage. Our plan aligns with both organizational security needs and industry best practices.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8a097800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8a097800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this DBMS solution will centralize Grandfield College’s data management, leading to improved operational efficiency and reduced errors. Microsoft SQL Server provides the scalability and security necessary to handle the college’s evolving needs. This solution not only solves current issues but also lays the groundwork for better data management, compliance, and decision-making in the future.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Database Management System Proposal for Grandfield College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Optimizing Data Management Across Departments</a:t>
            </a:r>
            <a:endParaRPr/>
          </a:p>
        </p:txBody>
      </p:sp>
      <p:sp>
        <p:nvSpPr>
          <p:cNvPr id="87" name="Google Shape;87;p13"/>
          <p:cNvSpPr txBox="1"/>
          <p:nvPr>
            <p:ph idx="1" type="subTitle"/>
          </p:nvPr>
        </p:nvSpPr>
        <p:spPr>
          <a:xfrm>
            <a:off x="653950" y="3250750"/>
            <a:ext cx="2430900" cy="119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Andrew Robinson</a:t>
            </a:r>
            <a:endParaRPr/>
          </a:p>
          <a:p>
            <a:pPr indent="0" lvl="0" marL="0" rtl="0" algn="l">
              <a:spcBef>
                <a:spcPts val="0"/>
              </a:spcBef>
              <a:spcAft>
                <a:spcPts val="0"/>
              </a:spcAft>
              <a:buNone/>
            </a:pPr>
            <a:r>
              <a:rPr lang="en"/>
              <a:t>10/05/24</a:t>
            </a:r>
            <a:endParaRPr/>
          </a:p>
          <a:p>
            <a:pPr indent="0" lvl="0" marL="0" rtl="0" algn="l">
              <a:spcBef>
                <a:spcPts val="0"/>
              </a:spcBef>
              <a:spcAft>
                <a:spcPts val="0"/>
              </a:spcAft>
              <a:buNone/>
            </a:pPr>
            <a:r>
              <a:rPr lang="en"/>
              <a:t>IT-650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Overview</a:t>
            </a:r>
            <a:endParaRPr/>
          </a:p>
        </p:txBody>
      </p:sp>
      <p:sp>
        <p:nvSpPr>
          <p:cNvPr id="93" name="Google Shape;93;p14"/>
          <p:cNvSpPr txBox="1"/>
          <p:nvPr>
            <p:ph idx="1" type="subTitle"/>
          </p:nvPr>
        </p:nvSpPr>
        <p:spPr>
          <a:xfrm>
            <a:off x="598100" y="2715975"/>
            <a:ext cx="8222100" cy="2217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Disconnected systems leading to inefficiencies</a:t>
            </a:r>
            <a:endParaRPr/>
          </a:p>
          <a:p>
            <a:pPr indent="-361950" lvl="0" marL="457200" rtl="0" algn="l">
              <a:spcBef>
                <a:spcPts val="0"/>
              </a:spcBef>
              <a:spcAft>
                <a:spcPts val="0"/>
              </a:spcAft>
              <a:buSzPts val="2100"/>
              <a:buChar char="●"/>
            </a:pPr>
            <a:r>
              <a:rPr lang="en"/>
              <a:t>Errors in software license tracking and department communication</a:t>
            </a:r>
            <a:endParaRPr/>
          </a:p>
          <a:p>
            <a:pPr indent="-361950" lvl="0" marL="457200" rtl="0" algn="l">
              <a:spcBef>
                <a:spcPts val="0"/>
              </a:spcBef>
              <a:spcAft>
                <a:spcPts val="0"/>
              </a:spcAft>
              <a:buSzPts val="2100"/>
              <a:buChar char="●"/>
            </a:pPr>
            <a:r>
              <a:rPr lang="en"/>
              <a:t>Impact: Data inconsistency, delays in faculty and IT requests, compliance risks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Physical Database Design</a:t>
            </a:r>
            <a:endParaRPr/>
          </a:p>
        </p:txBody>
      </p:sp>
      <p:sp>
        <p:nvSpPr>
          <p:cNvPr id="99" name="Google Shape;99;p15"/>
          <p:cNvSpPr txBox="1"/>
          <p:nvPr>
            <p:ph idx="1" type="subTitle"/>
          </p:nvPr>
        </p:nvSpPr>
        <p:spPr>
          <a:xfrm>
            <a:off x="598100" y="2715972"/>
            <a:ext cx="8222100" cy="2120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Based on conceptual and logical models</a:t>
            </a:r>
            <a:endParaRPr/>
          </a:p>
          <a:p>
            <a:pPr indent="-361950" lvl="0" marL="457200" rtl="0" algn="l">
              <a:spcBef>
                <a:spcPts val="0"/>
              </a:spcBef>
              <a:spcAft>
                <a:spcPts val="0"/>
              </a:spcAft>
              <a:buSzPts val="2100"/>
              <a:buChar char="●"/>
            </a:pPr>
            <a:r>
              <a:rPr lang="en"/>
              <a:t>Key tables: Software, Installations, Requests, Licenses</a:t>
            </a:r>
            <a:endParaRPr/>
          </a:p>
          <a:p>
            <a:pPr indent="-361950" lvl="0" marL="457200" rtl="0" algn="l">
              <a:spcBef>
                <a:spcPts val="0"/>
              </a:spcBef>
              <a:spcAft>
                <a:spcPts val="0"/>
              </a:spcAft>
              <a:buSzPts val="2100"/>
              <a:buChar char="●"/>
            </a:pPr>
            <a:r>
              <a:rPr lang="en"/>
              <a:t>Relationships: Primary and foreign keys ensuring integrity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DBMS Recommendation: </a:t>
            </a:r>
            <a:endParaRPr/>
          </a:p>
          <a:p>
            <a:pPr indent="0" lvl="0" marL="0" rtl="0" algn="l">
              <a:spcBef>
                <a:spcPts val="0"/>
              </a:spcBef>
              <a:spcAft>
                <a:spcPts val="0"/>
              </a:spcAft>
              <a:buNone/>
            </a:pPr>
            <a:r>
              <a:rPr lang="en"/>
              <a:t>Microsoft SQL Server</a:t>
            </a:r>
            <a:endParaRPr/>
          </a:p>
        </p:txBody>
      </p:sp>
      <p:sp>
        <p:nvSpPr>
          <p:cNvPr id="105" name="Google Shape;105;p16"/>
          <p:cNvSpPr txBox="1"/>
          <p:nvPr>
            <p:ph idx="1" type="subTitle"/>
          </p:nvPr>
        </p:nvSpPr>
        <p:spPr>
          <a:xfrm>
            <a:off x="598100" y="2715964"/>
            <a:ext cx="8222100" cy="1817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Best fit for scalability, security, and performance</a:t>
            </a:r>
            <a:endParaRPr/>
          </a:p>
          <a:p>
            <a:pPr indent="-361950" lvl="0" marL="457200" rtl="0" algn="l">
              <a:spcBef>
                <a:spcPts val="0"/>
              </a:spcBef>
              <a:spcAft>
                <a:spcPts val="0"/>
              </a:spcAft>
              <a:buSzPts val="2100"/>
              <a:buChar char="●"/>
            </a:pPr>
            <a:r>
              <a:rPr lang="en"/>
              <a:t>Seamless integration with existing systems</a:t>
            </a:r>
            <a:endParaRPr/>
          </a:p>
          <a:p>
            <a:pPr indent="-361950" lvl="0" marL="457200" rtl="0" algn="l">
              <a:spcBef>
                <a:spcPts val="0"/>
              </a:spcBef>
              <a:spcAft>
                <a:spcPts val="0"/>
              </a:spcAft>
              <a:buSzPts val="2100"/>
              <a:buChar char="●"/>
            </a:pPr>
            <a:r>
              <a:rPr lang="en"/>
              <a:t>Strong auditing and reporting capabilities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Enterprise Data Model</a:t>
            </a:r>
            <a:endParaRPr/>
          </a:p>
        </p:txBody>
      </p:sp>
      <p:sp>
        <p:nvSpPr>
          <p:cNvPr id="111" name="Google Shape;111;p17"/>
          <p:cNvSpPr txBox="1"/>
          <p:nvPr>
            <p:ph idx="1" type="subTitle"/>
          </p:nvPr>
        </p:nvSpPr>
        <p:spPr>
          <a:xfrm>
            <a:off x="598100" y="2715970"/>
            <a:ext cx="8222100" cy="20376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Reflects departmental workflows</a:t>
            </a:r>
            <a:endParaRPr/>
          </a:p>
          <a:p>
            <a:pPr indent="-361950" lvl="0" marL="457200" rtl="0" algn="l">
              <a:spcBef>
                <a:spcPts val="0"/>
              </a:spcBef>
              <a:spcAft>
                <a:spcPts val="0"/>
              </a:spcAft>
              <a:buSzPts val="2100"/>
              <a:buChar char="●"/>
            </a:pPr>
            <a:r>
              <a:rPr lang="en"/>
              <a:t>Key entities: Faculty, Software, Licenses</a:t>
            </a:r>
            <a:endParaRPr/>
          </a:p>
          <a:p>
            <a:pPr indent="-361950" lvl="0" marL="457200" rtl="0" algn="l">
              <a:spcBef>
                <a:spcPts val="0"/>
              </a:spcBef>
              <a:spcAft>
                <a:spcPts val="0"/>
              </a:spcAft>
              <a:buSzPts val="2100"/>
              <a:buChar char="●"/>
            </a:pPr>
            <a:r>
              <a:rPr lang="en"/>
              <a:t>Rules for managing software requests and installations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Security and Compliance</a:t>
            </a:r>
            <a:endParaRPr/>
          </a:p>
        </p:txBody>
      </p:sp>
      <p:sp>
        <p:nvSpPr>
          <p:cNvPr id="117" name="Google Shape;117;p18"/>
          <p:cNvSpPr txBox="1"/>
          <p:nvPr>
            <p:ph idx="1" type="subTitle"/>
          </p:nvPr>
        </p:nvSpPr>
        <p:spPr>
          <a:xfrm>
            <a:off x="598100" y="2715970"/>
            <a:ext cx="8222100" cy="2023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Encryption, user roles, and access control</a:t>
            </a:r>
            <a:endParaRPr/>
          </a:p>
          <a:p>
            <a:pPr indent="-361950" lvl="0" marL="457200" rtl="0" algn="l">
              <a:spcBef>
                <a:spcPts val="0"/>
              </a:spcBef>
              <a:spcAft>
                <a:spcPts val="0"/>
              </a:spcAft>
              <a:buSzPts val="2100"/>
              <a:buChar char="●"/>
            </a:pPr>
            <a:r>
              <a:rPr lang="en"/>
              <a:t>Legal compliance with data protection laws</a:t>
            </a:r>
            <a:endParaRPr/>
          </a:p>
          <a:p>
            <a:pPr indent="-361950" lvl="0" marL="457200" rtl="0" algn="l">
              <a:spcBef>
                <a:spcPts val="0"/>
              </a:spcBef>
              <a:spcAft>
                <a:spcPts val="0"/>
              </a:spcAft>
              <a:buSzPts val="2100"/>
              <a:buChar char="●"/>
            </a:pPr>
            <a:r>
              <a:rPr lang="en"/>
              <a:t>Ethical considerations for data use and storage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23" name="Google Shape;123;p19"/>
          <p:cNvSpPr txBox="1"/>
          <p:nvPr>
            <p:ph idx="1" type="subTitle"/>
          </p:nvPr>
        </p:nvSpPr>
        <p:spPr>
          <a:xfrm>
            <a:off x="598100" y="2715975"/>
            <a:ext cx="8222100" cy="2203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Centralized data, improved operations, and compliance</a:t>
            </a:r>
            <a:endParaRPr/>
          </a:p>
          <a:p>
            <a:pPr indent="-361950" lvl="0" marL="457200" rtl="0" algn="l">
              <a:spcBef>
                <a:spcPts val="0"/>
              </a:spcBef>
              <a:spcAft>
                <a:spcPts val="0"/>
              </a:spcAft>
              <a:buSzPts val="2100"/>
              <a:buChar char="●"/>
            </a:pPr>
            <a:r>
              <a:rPr lang="en"/>
              <a:t>Scalable and secure DBMS</a:t>
            </a:r>
            <a:endParaRPr/>
          </a:p>
          <a:p>
            <a:pPr indent="-361950" lvl="0" marL="457200" rtl="0" algn="l">
              <a:spcBef>
                <a:spcPts val="0"/>
              </a:spcBef>
              <a:spcAft>
                <a:spcPts val="0"/>
              </a:spcAft>
              <a:buSzPts val="2100"/>
              <a:buChar char="●"/>
            </a:pPr>
            <a:r>
              <a:rPr lang="en"/>
              <a:t>Long-term benefits for Grandfield College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