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439" r:id="rId2"/>
    <p:sldId id="260" r:id="rId3"/>
    <p:sldId id="2451" r:id="rId4"/>
    <p:sldId id="2448" r:id="rId5"/>
    <p:sldId id="2452" r:id="rId6"/>
    <p:sldId id="258" r:id="rId7"/>
    <p:sldId id="2433" r:id="rId8"/>
    <p:sldId id="2450" r:id="rId9"/>
    <p:sldId id="2432" r:id="rId10"/>
    <p:sldId id="2443" r:id="rId11"/>
    <p:sldId id="2442" r:id="rId12"/>
    <p:sldId id="2447" r:id="rId13"/>
    <p:sldId id="2445" r:id="rId14"/>
    <p:sldId id="2453" r:id="rId15"/>
    <p:sldId id="244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7" d="100"/>
          <a:sy n="57" d="100"/>
        </p:scale>
        <p:origin x="193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2F3342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0.39625304136253042"/>
          <c:y val="1.2875536480686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2F334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688162154913117"/>
          <c:y val="0.17427359670169987"/>
          <c:w val="0.73876314730731663"/>
          <c:h val="0.65157007198134576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9026736169781352"/>
          <c:w val="1"/>
          <c:h val="6.07108580311581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rgbClr val="2F334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2F3342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0.39625304136253042"/>
          <c:y val="1.2875536480686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2F334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688162154913117"/>
          <c:y val="0.17427359670169987"/>
          <c:w val="0.73876314730731663"/>
          <c:h val="0.65157007198134576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9026736169781352"/>
          <c:w val="1"/>
          <c:h val="6.07108580311581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rgbClr val="2F334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5031A-A3CE-4CDC-BB12-505D73A1E642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D43CB5-AF9D-4F1F-B2B5-DD42B68D1CE2}">
      <dgm:prSet phldrT="[Text]"/>
      <dgm:spPr/>
      <dgm:t>
        <a:bodyPr/>
        <a:lstStyle/>
        <a:p>
          <a:r>
            <a:rPr lang="ru-UA" noProof="0" dirty="0"/>
            <a:t>Классика</a:t>
          </a:r>
        </a:p>
      </dgm:t>
    </dgm:pt>
    <dgm:pt modelId="{78CD4FDF-2B59-499F-93ED-8A29A4F66D31}" type="parTrans" cxnId="{95CD4AAF-BF84-439F-8306-C0345C3F845F}">
      <dgm:prSet/>
      <dgm:spPr/>
      <dgm:t>
        <a:bodyPr/>
        <a:lstStyle/>
        <a:p>
          <a:endParaRPr lang="en-US"/>
        </a:p>
      </dgm:t>
    </dgm:pt>
    <dgm:pt modelId="{5C2D3727-B189-4E1C-A66C-251F6AE73C6A}" type="sibTrans" cxnId="{95CD4AAF-BF84-439F-8306-C0345C3F845F}">
      <dgm:prSet/>
      <dgm:spPr/>
      <dgm:t>
        <a:bodyPr/>
        <a:lstStyle/>
        <a:p>
          <a:endParaRPr lang="en-US"/>
        </a:p>
      </dgm:t>
    </dgm:pt>
    <dgm:pt modelId="{1BF837FD-1D6A-459C-B080-580379D7B3B3}">
      <dgm:prSet phldrT="[Text]"/>
      <dgm:spPr/>
      <dgm:t>
        <a:bodyPr/>
        <a:lstStyle/>
        <a:p>
          <a:r>
            <a:rPr lang="ru-UA" noProof="0" dirty="0"/>
            <a:t>Процессор</a:t>
          </a:r>
        </a:p>
      </dgm:t>
    </dgm:pt>
    <dgm:pt modelId="{2DC96C20-E4C6-43B9-8DE0-855B02BD02F0}" type="parTrans" cxnId="{F6BE44FB-97C8-4A8E-AD40-391723F46485}">
      <dgm:prSet/>
      <dgm:spPr/>
      <dgm:t>
        <a:bodyPr/>
        <a:lstStyle/>
        <a:p>
          <a:endParaRPr lang="en-US"/>
        </a:p>
      </dgm:t>
    </dgm:pt>
    <dgm:pt modelId="{F5E0E51E-3371-405C-8ACA-196CBC831D12}" type="sibTrans" cxnId="{F6BE44FB-97C8-4A8E-AD40-391723F46485}">
      <dgm:prSet/>
      <dgm:spPr/>
      <dgm:t>
        <a:bodyPr/>
        <a:lstStyle/>
        <a:p>
          <a:endParaRPr lang="en-US"/>
        </a:p>
      </dgm:t>
    </dgm:pt>
    <dgm:pt modelId="{75021FBE-4276-444C-A20C-203AD63B35CA}">
      <dgm:prSet phldrT="[Text]"/>
      <dgm:spPr/>
      <dgm:t>
        <a:bodyPr/>
        <a:lstStyle/>
        <a:p>
          <a:r>
            <a:rPr lang="ru-UA" noProof="0" dirty="0"/>
            <a:t>Память</a:t>
          </a:r>
        </a:p>
      </dgm:t>
    </dgm:pt>
    <dgm:pt modelId="{E78ACF51-67B9-42A5-B8E2-C19A2190098A}" type="parTrans" cxnId="{2E411342-F0B8-4416-B224-09E5394FBA62}">
      <dgm:prSet/>
      <dgm:spPr/>
      <dgm:t>
        <a:bodyPr/>
        <a:lstStyle/>
        <a:p>
          <a:endParaRPr lang="en-US"/>
        </a:p>
      </dgm:t>
    </dgm:pt>
    <dgm:pt modelId="{4BB6C68B-2FF3-4985-99C6-E6115B9533B5}" type="sibTrans" cxnId="{2E411342-F0B8-4416-B224-09E5394FBA62}">
      <dgm:prSet/>
      <dgm:spPr/>
      <dgm:t>
        <a:bodyPr/>
        <a:lstStyle/>
        <a:p>
          <a:endParaRPr lang="en-US"/>
        </a:p>
      </dgm:t>
    </dgm:pt>
    <dgm:pt modelId="{DE0C75F4-29FA-4A5C-8F4E-CD1837CDE0D6}">
      <dgm:prSet phldrT="[Text]"/>
      <dgm:spPr/>
      <dgm:t>
        <a:bodyPr/>
        <a:lstStyle/>
        <a:p>
          <a:r>
            <a:rPr lang="ru-UA" noProof="0" dirty="0"/>
            <a:t>Диск</a:t>
          </a:r>
        </a:p>
      </dgm:t>
    </dgm:pt>
    <dgm:pt modelId="{BAF6BBB7-8E4C-4D28-B142-5927D07D952E}" type="parTrans" cxnId="{5E0D2762-17CB-4D7D-A07E-16C613212028}">
      <dgm:prSet/>
      <dgm:spPr/>
      <dgm:t>
        <a:bodyPr/>
        <a:lstStyle/>
        <a:p>
          <a:endParaRPr lang="en-US"/>
        </a:p>
      </dgm:t>
    </dgm:pt>
    <dgm:pt modelId="{256AB04D-890F-4F1C-938B-C3DE6F45861C}" type="sibTrans" cxnId="{5E0D2762-17CB-4D7D-A07E-16C613212028}">
      <dgm:prSet/>
      <dgm:spPr/>
      <dgm:t>
        <a:bodyPr/>
        <a:lstStyle/>
        <a:p>
          <a:endParaRPr lang="en-US"/>
        </a:p>
      </dgm:t>
    </dgm:pt>
    <dgm:pt modelId="{27B5C164-FAE2-4DD2-811D-50B79BCACFCC}">
      <dgm:prSet phldrT="[Text]"/>
      <dgm:spPr/>
      <dgm:t>
        <a:bodyPr/>
        <a:lstStyle/>
        <a:p>
          <a:r>
            <a:rPr lang="ru-UA" noProof="0" dirty="0"/>
            <a:t>«Облако»</a:t>
          </a:r>
        </a:p>
      </dgm:t>
    </dgm:pt>
    <dgm:pt modelId="{D5F4F53D-7EE9-4277-BDCD-52B16BCB0872}" type="parTrans" cxnId="{B88CB3A1-44FE-41D3-BEF2-D73620254460}">
      <dgm:prSet/>
      <dgm:spPr/>
      <dgm:t>
        <a:bodyPr/>
        <a:lstStyle/>
        <a:p>
          <a:endParaRPr lang="en-US"/>
        </a:p>
      </dgm:t>
    </dgm:pt>
    <dgm:pt modelId="{0F5AE457-C213-48D9-9B44-950167E79101}" type="sibTrans" cxnId="{B88CB3A1-44FE-41D3-BEF2-D73620254460}">
      <dgm:prSet/>
      <dgm:spPr/>
      <dgm:t>
        <a:bodyPr/>
        <a:lstStyle/>
        <a:p>
          <a:endParaRPr lang="en-US"/>
        </a:p>
      </dgm:t>
    </dgm:pt>
    <dgm:pt modelId="{0E6B9B0A-12B7-4DAE-83C5-747B8C239E63}">
      <dgm:prSet phldrT="[Text]"/>
      <dgm:spPr/>
      <dgm:t>
        <a:bodyPr/>
        <a:lstStyle/>
        <a:p>
          <a:r>
            <a:rPr lang="ru-UA" noProof="0" dirty="0"/>
            <a:t>Процессор</a:t>
          </a:r>
        </a:p>
      </dgm:t>
    </dgm:pt>
    <dgm:pt modelId="{A78D0906-2262-471E-A0FD-06CF74BA4128}" type="parTrans" cxnId="{95917E3D-BD1A-48CC-9ABC-665D43A6A5C6}">
      <dgm:prSet/>
      <dgm:spPr/>
      <dgm:t>
        <a:bodyPr/>
        <a:lstStyle/>
        <a:p>
          <a:endParaRPr lang="en-US"/>
        </a:p>
      </dgm:t>
    </dgm:pt>
    <dgm:pt modelId="{4C4EA9C7-7E57-424E-91F9-FB033798C351}" type="sibTrans" cxnId="{95917E3D-BD1A-48CC-9ABC-665D43A6A5C6}">
      <dgm:prSet/>
      <dgm:spPr/>
      <dgm:t>
        <a:bodyPr/>
        <a:lstStyle/>
        <a:p>
          <a:endParaRPr lang="en-US"/>
        </a:p>
      </dgm:t>
    </dgm:pt>
    <dgm:pt modelId="{16186DD1-F388-45F1-A97A-1C371E07AD2D}">
      <dgm:prSet phldrT="[Text]"/>
      <dgm:spPr/>
      <dgm:t>
        <a:bodyPr/>
        <a:lstStyle/>
        <a:p>
          <a:r>
            <a:rPr lang="ru-UA" noProof="0" dirty="0"/>
            <a:t>Память</a:t>
          </a:r>
        </a:p>
      </dgm:t>
    </dgm:pt>
    <dgm:pt modelId="{DC6B9778-09A2-4319-8727-FCAA4E7C20D6}" type="parTrans" cxnId="{E95CEB0A-DE96-4E4B-BC68-2CBB04CCF476}">
      <dgm:prSet/>
      <dgm:spPr/>
      <dgm:t>
        <a:bodyPr/>
        <a:lstStyle/>
        <a:p>
          <a:endParaRPr lang="en-US"/>
        </a:p>
      </dgm:t>
    </dgm:pt>
    <dgm:pt modelId="{BEC95253-B3DB-4F48-8E6B-2222091834CB}" type="sibTrans" cxnId="{E95CEB0A-DE96-4E4B-BC68-2CBB04CCF476}">
      <dgm:prSet/>
      <dgm:spPr/>
      <dgm:t>
        <a:bodyPr/>
        <a:lstStyle/>
        <a:p>
          <a:endParaRPr lang="en-US"/>
        </a:p>
      </dgm:t>
    </dgm:pt>
    <dgm:pt modelId="{4B3D102F-FA94-40B5-BA8B-32766CC003A4}">
      <dgm:prSet phldrT="[Text]"/>
      <dgm:spPr/>
      <dgm:t>
        <a:bodyPr/>
        <a:lstStyle/>
        <a:p>
          <a:r>
            <a:rPr lang="ru-UA" noProof="0" dirty="0"/>
            <a:t>Хранилище</a:t>
          </a:r>
        </a:p>
      </dgm:t>
    </dgm:pt>
    <dgm:pt modelId="{03DE9474-67AF-45A5-B7BF-F8DA459026E5}" type="parTrans" cxnId="{C9D46F9C-E84F-4A48-8787-835C3705FBCD}">
      <dgm:prSet/>
      <dgm:spPr/>
      <dgm:t>
        <a:bodyPr/>
        <a:lstStyle/>
        <a:p>
          <a:endParaRPr lang="en-US"/>
        </a:p>
      </dgm:t>
    </dgm:pt>
    <dgm:pt modelId="{31DC5C9C-DF4B-4C1D-9FBF-F1674CA78DB9}" type="sibTrans" cxnId="{C9D46F9C-E84F-4A48-8787-835C3705FBCD}">
      <dgm:prSet/>
      <dgm:spPr/>
      <dgm:t>
        <a:bodyPr/>
        <a:lstStyle/>
        <a:p>
          <a:endParaRPr lang="en-US"/>
        </a:p>
      </dgm:t>
    </dgm:pt>
    <dgm:pt modelId="{BE6C0948-C453-41BA-A172-8A5A09B1413A}">
      <dgm:prSet phldrT="[Text]"/>
      <dgm:spPr>
        <a:solidFill>
          <a:srgbClr val="FF0000"/>
        </a:solidFill>
      </dgm:spPr>
      <dgm:t>
        <a:bodyPr/>
        <a:lstStyle/>
        <a:p>
          <a:r>
            <a:rPr lang="ru-UA" noProof="0" dirty="0"/>
            <a:t>Стоимость</a:t>
          </a:r>
        </a:p>
      </dgm:t>
    </dgm:pt>
    <dgm:pt modelId="{E5257BDF-488F-4714-92F8-2F2D4CE3A651}" type="parTrans" cxnId="{A51552C9-5A6E-4502-A5B4-9E0B2E5700B5}">
      <dgm:prSet/>
      <dgm:spPr/>
      <dgm:t>
        <a:bodyPr/>
        <a:lstStyle/>
        <a:p>
          <a:endParaRPr lang="en-US"/>
        </a:p>
      </dgm:t>
    </dgm:pt>
    <dgm:pt modelId="{42883AA3-25FF-4EC1-B201-7F940C229EDE}" type="sibTrans" cxnId="{A51552C9-5A6E-4502-A5B4-9E0B2E5700B5}">
      <dgm:prSet/>
      <dgm:spPr/>
      <dgm:t>
        <a:bodyPr/>
        <a:lstStyle/>
        <a:p>
          <a:endParaRPr lang="en-US"/>
        </a:p>
      </dgm:t>
    </dgm:pt>
    <dgm:pt modelId="{FB59C9E0-AE1D-4B9F-A29B-C537B59FF6CB}" type="pres">
      <dgm:prSet presAssocID="{0445031A-A3CE-4CDC-BB12-505D73A1E642}" presName="theList" presStyleCnt="0">
        <dgm:presLayoutVars>
          <dgm:dir/>
          <dgm:animLvl val="lvl"/>
          <dgm:resizeHandles val="exact"/>
        </dgm:presLayoutVars>
      </dgm:prSet>
      <dgm:spPr/>
    </dgm:pt>
    <dgm:pt modelId="{2A84A238-BB0E-4834-AF0C-86441A23F0F1}" type="pres">
      <dgm:prSet presAssocID="{5CD43CB5-AF9D-4F1F-B2B5-DD42B68D1CE2}" presName="compNode" presStyleCnt="0"/>
      <dgm:spPr/>
    </dgm:pt>
    <dgm:pt modelId="{94A9E4FA-CBC0-45E3-9BAC-2808B5EDED88}" type="pres">
      <dgm:prSet presAssocID="{5CD43CB5-AF9D-4F1F-B2B5-DD42B68D1CE2}" presName="aNode" presStyleLbl="bgShp" presStyleIdx="0" presStyleCnt="2"/>
      <dgm:spPr/>
    </dgm:pt>
    <dgm:pt modelId="{D7ACBF2F-2EDC-4040-97AF-7C6066474104}" type="pres">
      <dgm:prSet presAssocID="{5CD43CB5-AF9D-4F1F-B2B5-DD42B68D1CE2}" presName="textNode" presStyleLbl="bgShp" presStyleIdx="0" presStyleCnt="2"/>
      <dgm:spPr/>
    </dgm:pt>
    <dgm:pt modelId="{84A0A2BA-8E31-4128-A71C-5A76457BD5A4}" type="pres">
      <dgm:prSet presAssocID="{5CD43CB5-AF9D-4F1F-B2B5-DD42B68D1CE2}" presName="compChildNode" presStyleCnt="0"/>
      <dgm:spPr/>
    </dgm:pt>
    <dgm:pt modelId="{69FFE6F9-4F4C-413F-9EEE-699FBA7D4B09}" type="pres">
      <dgm:prSet presAssocID="{5CD43CB5-AF9D-4F1F-B2B5-DD42B68D1CE2}" presName="theInnerList" presStyleCnt="0"/>
      <dgm:spPr/>
    </dgm:pt>
    <dgm:pt modelId="{8D0BFAA5-03F6-4254-BFF5-027D23595B3F}" type="pres">
      <dgm:prSet presAssocID="{1BF837FD-1D6A-459C-B080-580379D7B3B3}" presName="childNode" presStyleLbl="node1" presStyleIdx="0" presStyleCnt="7">
        <dgm:presLayoutVars>
          <dgm:bulletEnabled val="1"/>
        </dgm:presLayoutVars>
      </dgm:prSet>
      <dgm:spPr/>
    </dgm:pt>
    <dgm:pt modelId="{76AD666E-F48B-4199-B48E-EFC4BB982E78}" type="pres">
      <dgm:prSet presAssocID="{1BF837FD-1D6A-459C-B080-580379D7B3B3}" presName="aSpace2" presStyleCnt="0"/>
      <dgm:spPr/>
    </dgm:pt>
    <dgm:pt modelId="{DE302FE3-5DCC-444F-8B68-13B717C3B750}" type="pres">
      <dgm:prSet presAssocID="{75021FBE-4276-444C-A20C-203AD63B35CA}" presName="childNode" presStyleLbl="node1" presStyleIdx="1" presStyleCnt="7">
        <dgm:presLayoutVars>
          <dgm:bulletEnabled val="1"/>
        </dgm:presLayoutVars>
      </dgm:prSet>
      <dgm:spPr/>
    </dgm:pt>
    <dgm:pt modelId="{4F9D80F3-0EC4-4DFE-8906-60835E9C8B51}" type="pres">
      <dgm:prSet presAssocID="{75021FBE-4276-444C-A20C-203AD63B35CA}" presName="aSpace2" presStyleCnt="0"/>
      <dgm:spPr/>
    </dgm:pt>
    <dgm:pt modelId="{E264A3A0-B2B7-48BB-8085-38FCD6A7ABA7}" type="pres">
      <dgm:prSet presAssocID="{DE0C75F4-29FA-4A5C-8F4E-CD1837CDE0D6}" presName="childNode" presStyleLbl="node1" presStyleIdx="2" presStyleCnt="7">
        <dgm:presLayoutVars>
          <dgm:bulletEnabled val="1"/>
        </dgm:presLayoutVars>
      </dgm:prSet>
      <dgm:spPr/>
    </dgm:pt>
    <dgm:pt modelId="{04E65F03-41E0-4B9B-86B4-7376698D281C}" type="pres">
      <dgm:prSet presAssocID="{5CD43CB5-AF9D-4F1F-B2B5-DD42B68D1CE2}" presName="aSpace" presStyleCnt="0"/>
      <dgm:spPr/>
    </dgm:pt>
    <dgm:pt modelId="{D7E9ABF1-0BC1-4A3A-AD8A-FF1971BE04C3}" type="pres">
      <dgm:prSet presAssocID="{27B5C164-FAE2-4DD2-811D-50B79BCACFCC}" presName="compNode" presStyleCnt="0"/>
      <dgm:spPr/>
    </dgm:pt>
    <dgm:pt modelId="{C32AF10A-BB14-4F33-9850-C014B2375DED}" type="pres">
      <dgm:prSet presAssocID="{27B5C164-FAE2-4DD2-811D-50B79BCACFCC}" presName="aNode" presStyleLbl="bgShp" presStyleIdx="1" presStyleCnt="2"/>
      <dgm:spPr/>
    </dgm:pt>
    <dgm:pt modelId="{0FD7060C-4D7F-49B8-A064-E30A39197888}" type="pres">
      <dgm:prSet presAssocID="{27B5C164-FAE2-4DD2-811D-50B79BCACFCC}" presName="textNode" presStyleLbl="bgShp" presStyleIdx="1" presStyleCnt="2"/>
      <dgm:spPr/>
    </dgm:pt>
    <dgm:pt modelId="{75881F69-4D68-4CAE-A4E4-41CB920B6AF9}" type="pres">
      <dgm:prSet presAssocID="{27B5C164-FAE2-4DD2-811D-50B79BCACFCC}" presName="compChildNode" presStyleCnt="0"/>
      <dgm:spPr/>
    </dgm:pt>
    <dgm:pt modelId="{D5749D49-E23C-4903-84EB-9C3382197508}" type="pres">
      <dgm:prSet presAssocID="{27B5C164-FAE2-4DD2-811D-50B79BCACFCC}" presName="theInnerList" presStyleCnt="0"/>
      <dgm:spPr/>
    </dgm:pt>
    <dgm:pt modelId="{386CFA23-128F-4B06-994B-D49D279DC838}" type="pres">
      <dgm:prSet presAssocID="{0E6B9B0A-12B7-4DAE-83C5-747B8C239E63}" presName="childNode" presStyleLbl="node1" presStyleIdx="3" presStyleCnt="7">
        <dgm:presLayoutVars>
          <dgm:bulletEnabled val="1"/>
        </dgm:presLayoutVars>
      </dgm:prSet>
      <dgm:spPr/>
    </dgm:pt>
    <dgm:pt modelId="{56004423-7F04-4FD6-8296-C65F0C4DFB5D}" type="pres">
      <dgm:prSet presAssocID="{0E6B9B0A-12B7-4DAE-83C5-747B8C239E63}" presName="aSpace2" presStyleCnt="0"/>
      <dgm:spPr/>
    </dgm:pt>
    <dgm:pt modelId="{1EC3AFD9-2733-49E6-8E8A-34410B8E2515}" type="pres">
      <dgm:prSet presAssocID="{16186DD1-F388-45F1-A97A-1C371E07AD2D}" presName="childNode" presStyleLbl="node1" presStyleIdx="4" presStyleCnt="7">
        <dgm:presLayoutVars>
          <dgm:bulletEnabled val="1"/>
        </dgm:presLayoutVars>
      </dgm:prSet>
      <dgm:spPr/>
    </dgm:pt>
    <dgm:pt modelId="{F091D667-B377-481E-960C-5A6403DCC05B}" type="pres">
      <dgm:prSet presAssocID="{16186DD1-F388-45F1-A97A-1C371E07AD2D}" presName="aSpace2" presStyleCnt="0"/>
      <dgm:spPr/>
    </dgm:pt>
    <dgm:pt modelId="{1119A4FB-D71B-4543-8E87-E1370021941C}" type="pres">
      <dgm:prSet presAssocID="{4B3D102F-FA94-40B5-BA8B-32766CC003A4}" presName="childNode" presStyleLbl="node1" presStyleIdx="5" presStyleCnt="7">
        <dgm:presLayoutVars>
          <dgm:bulletEnabled val="1"/>
        </dgm:presLayoutVars>
      </dgm:prSet>
      <dgm:spPr/>
    </dgm:pt>
    <dgm:pt modelId="{5E7BA1B7-67F8-47F7-9F9B-E67157C095F1}" type="pres">
      <dgm:prSet presAssocID="{4B3D102F-FA94-40B5-BA8B-32766CC003A4}" presName="aSpace2" presStyleCnt="0"/>
      <dgm:spPr/>
    </dgm:pt>
    <dgm:pt modelId="{837DBBD7-DDFB-4916-B515-75AA5335BC67}" type="pres">
      <dgm:prSet presAssocID="{BE6C0948-C453-41BA-A172-8A5A09B1413A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E95CEB0A-DE96-4E4B-BC68-2CBB04CCF476}" srcId="{27B5C164-FAE2-4DD2-811D-50B79BCACFCC}" destId="{16186DD1-F388-45F1-A97A-1C371E07AD2D}" srcOrd="1" destOrd="0" parTransId="{DC6B9778-09A2-4319-8727-FCAA4E7C20D6}" sibTransId="{BEC95253-B3DB-4F48-8E6B-2222091834CB}"/>
    <dgm:cxn modelId="{5B5F0530-3BB3-4233-BD24-C38B2BD9E4FF}" type="presOf" srcId="{27B5C164-FAE2-4DD2-811D-50B79BCACFCC}" destId="{C32AF10A-BB14-4F33-9850-C014B2375DED}" srcOrd="0" destOrd="0" presId="urn:microsoft.com/office/officeart/2005/8/layout/lProcess2"/>
    <dgm:cxn modelId="{F3118335-5305-43B8-A142-37F526716C7F}" type="presOf" srcId="{0E6B9B0A-12B7-4DAE-83C5-747B8C239E63}" destId="{386CFA23-128F-4B06-994B-D49D279DC838}" srcOrd="0" destOrd="0" presId="urn:microsoft.com/office/officeart/2005/8/layout/lProcess2"/>
    <dgm:cxn modelId="{95917E3D-BD1A-48CC-9ABC-665D43A6A5C6}" srcId="{27B5C164-FAE2-4DD2-811D-50B79BCACFCC}" destId="{0E6B9B0A-12B7-4DAE-83C5-747B8C239E63}" srcOrd="0" destOrd="0" parTransId="{A78D0906-2262-471E-A0FD-06CF74BA4128}" sibTransId="{4C4EA9C7-7E57-424E-91F9-FB033798C351}"/>
    <dgm:cxn modelId="{2E411342-F0B8-4416-B224-09E5394FBA62}" srcId="{5CD43CB5-AF9D-4F1F-B2B5-DD42B68D1CE2}" destId="{75021FBE-4276-444C-A20C-203AD63B35CA}" srcOrd="1" destOrd="0" parTransId="{E78ACF51-67B9-42A5-B8E2-C19A2190098A}" sibTransId="{4BB6C68B-2FF3-4985-99C6-E6115B9533B5}"/>
    <dgm:cxn modelId="{5E0D2762-17CB-4D7D-A07E-16C613212028}" srcId="{5CD43CB5-AF9D-4F1F-B2B5-DD42B68D1CE2}" destId="{DE0C75F4-29FA-4A5C-8F4E-CD1837CDE0D6}" srcOrd="2" destOrd="0" parTransId="{BAF6BBB7-8E4C-4D28-B142-5927D07D952E}" sibTransId="{256AB04D-890F-4F1C-938B-C3DE6F45861C}"/>
    <dgm:cxn modelId="{97367663-F77A-4D68-A73D-05578CB1CEB2}" type="presOf" srcId="{5CD43CB5-AF9D-4F1F-B2B5-DD42B68D1CE2}" destId="{D7ACBF2F-2EDC-4040-97AF-7C6066474104}" srcOrd="1" destOrd="0" presId="urn:microsoft.com/office/officeart/2005/8/layout/lProcess2"/>
    <dgm:cxn modelId="{9AE75F66-1535-41E0-B17F-E3560A9354B5}" type="presOf" srcId="{1BF837FD-1D6A-459C-B080-580379D7B3B3}" destId="{8D0BFAA5-03F6-4254-BFF5-027D23595B3F}" srcOrd="0" destOrd="0" presId="urn:microsoft.com/office/officeart/2005/8/layout/lProcess2"/>
    <dgm:cxn modelId="{7FB97E57-8304-44B6-9B2A-1EF2150151BF}" type="presOf" srcId="{0445031A-A3CE-4CDC-BB12-505D73A1E642}" destId="{FB59C9E0-AE1D-4B9F-A29B-C537B59FF6CB}" srcOrd="0" destOrd="0" presId="urn:microsoft.com/office/officeart/2005/8/layout/lProcess2"/>
    <dgm:cxn modelId="{694B6559-FE51-4270-A30E-7321D5C4842B}" type="presOf" srcId="{BE6C0948-C453-41BA-A172-8A5A09B1413A}" destId="{837DBBD7-DDFB-4916-B515-75AA5335BC67}" srcOrd="0" destOrd="0" presId="urn:microsoft.com/office/officeart/2005/8/layout/lProcess2"/>
    <dgm:cxn modelId="{33C23993-1506-447D-B16A-65474F18EE08}" type="presOf" srcId="{27B5C164-FAE2-4DD2-811D-50B79BCACFCC}" destId="{0FD7060C-4D7F-49B8-A064-E30A39197888}" srcOrd="1" destOrd="0" presId="urn:microsoft.com/office/officeart/2005/8/layout/lProcess2"/>
    <dgm:cxn modelId="{81E08696-066A-4410-8788-8B793CDB7058}" type="presOf" srcId="{75021FBE-4276-444C-A20C-203AD63B35CA}" destId="{DE302FE3-5DCC-444F-8B68-13B717C3B750}" srcOrd="0" destOrd="0" presId="urn:microsoft.com/office/officeart/2005/8/layout/lProcess2"/>
    <dgm:cxn modelId="{C9D46F9C-E84F-4A48-8787-835C3705FBCD}" srcId="{27B5C164-FAE2-4DD2-811D-50B79BCACFCC}" destId="{4B3D102F-FA94-40B5-BA8B-32766CC003A4}" srcOrd="2" destOrd="0" parTransId="{03DE9474-67AF-45A5-B7BF-F8DA459026E5}" sibTransId="{31DC5C9C-DF4B-4C1D-9FBF-F1674CA78DB9}"/>
    <dgm:cxn modelId="{D09117A0-0476-4782-8E78-DCAC103632A8}" type="presOf" srcId="{DE0C75F4-29FA-4A5C-8F4E-CD1837CDE0D6}" destId="{E264A3A0-B2B7-48BB-8085-38FCD6A7ABA7}" srcOrd="0" destOrd="0" presId="urn:microsoft.com/office/officeart/2005/8/layout/lProcess2"/>
    <dgm:cxn modelId="{B88CB3A1-44FE-41D3-BEF2-D73620254460}" srcId="{0445031A-A3CE-4CDC-BB12-505D73A1E642}" destId="{27B5C164-FAE2-4DD2-811D-50B79BCACFCC}" srcOrd="1" destOrd="0" parTransId="{D5F4F53D-7EE9-4277-BDCD-52B16BCB0872}" sibTransId="{0F5AE457-C213-48D9-9B44-950167E79101}"/>
    <dgm:cxn modelId="{913FC1A8-7CBE-4DA1-8F00-E46207CF0BB5}" type="presOf" srcId="{16186DD1-F388-45F1-A97A-1C371E07AD2D}" destId="{1EC3AFD9-2733-49E6-8E8A-34410B8E2515}" srcOrd="0" destOrd="0" presId="urn:microsoft.com/office/officeart/2005/8/layout/lProcess2"/>
    <dgm:cxn modelId="{95CD4AAF-BF84-439F-8306-C0345C3F845F}" srcId="{0445031A-A3CE-4CDC-BB12-505D73A1E642}" destId="{5CD43CB5-AF9D-4F1F-B2B5-DD42B68D1CE2}" srcOrd="0" destOrd="0" parTransId="{78CD4FDF-2B59-499F-93ED-8A29A4F66D31}" sibTransId="{5C2D3727-B189-4E1C-A66C-251F6AE73C6A}"/>
    <dgm:cxn modelId="{A51552C9-5A6E-4502-A5B4-9E0B2E5700B5}" srcId="{27B5C164-FAE2-4DD2-811D-50B79BCACFCC}" destId="{BE6C0948-C453-41BA-A172-8A5A09B1413A}" srcOrd="3" destOrd="0" parTransId="{E5257BDF-488F-4714-92F8-2F2D4CE3A651}" sibTransId="{42883AA3-25FF-4EC1-B201-7F940C229EDE}"/>
    <dgm:cxn modelId="{3206B6DF-018C-4708-BA9C-DF30C390D1CC}" type="presOf" srcId="{4B3D102F-FA94-40B5-BA8B-32766CC003A4}" destId="{1119A4FB-D71B-4543-8E87-E1370021941C}" srcOrd="0" destOrd="0" presId="urn:microsoft.com/office/officeart/2005/8/layout/lProcess2"/>
    <dgm:cxn modelId="{093E16EA-F051-4A86-91F8-667D2C0A7B19}" type="presOf" srcId="{5CD43CB5-AF9D-4F1F-B2B5-DD42B68D1CE2}" destId="{94A9E4FA-CBC0-45E3-9BAC-2808B5EDED88}" srcOrd="0" destOrd="0" presId="urn:microsoft.com/office/officeart/2005/8/layout/lProcess2"/>
    <dgm:cxn modelId="{F6BE44FB-97C8-4A8E-AD40-391723F46485}" srcId="{5CD43CB5-AF9D-4F1F-B2B5-DD42B68D1CE2}" destId="{1BF837FD-1D6A-459C-B080-580379D7B3B3}" srcOrd="0" destOrd="0" parTransId="{2DC96C20-E4C6-43B9-8DE0-855B02BD02F0}" sibTransId="{F5E0E51E-3371-405C-8ACA-196CBC831D12}"/>
    <dgm:cxn modelId="{AAE04C56-EF5F-4E33-B5C3-2A9ECAC5E311}" type="presParOf" srcId="{FB59C9E0-AE1D-4B9F-A29B-C537B59FF6CB}" destId="{2A84A238-BB0E-4834-AF0C-86441A23F0F1}" srcOrd="0" destOrd="0" presId="urn:microsoft.com/office/officeart/2005/8/layout/lProcess2"/>
    <dgm:cxn modelId="{4C24AA75-29CB-482C-8C45-8D0FAF0D0859}" type="presParOf" srcId="{2A84A238-BB0E-4834-AF0C-86441A23F0F1}" destId="{94A9E4FA-CBC0-45E3-9BAC-2808B5EDED88}" srcOrd="0" destOrd="0" presId="urn:microsoft.com/office/officeart/2005/8/layout/lProcess2"/>
    <dgm:cxn modelId="{A55C4680-0530-414D-A21B-A1EDBEC505E8}" type="presParOf" srcId="{2A84A238-BB0E-4834-AF0C-86441A23F0F1}" destId="{D7ACBF2F-2EDC-4040-97AF-7C6066474104}" srcOrd="1" destOrd="0" presId="urn:microsoft.com/office/officeart/2005/8/layout/lProcess2"/>
    <dgm:cxn modelId="{D732D293-1BF4-4129-A5D1-4B4D82AAF169}" type="presParOf" srcId="{2A84A238-BB0E-4834-AF0C-86441A23F0F1}" destId="{84A0A2BA-8E31-4128-A71C-5A76457BD5A4}" srcOrd="2" destOrd="0" presId="urn:microsoft.com/office/officeart/2005/8/layout/lProcess2"/>
    <dgm:cxn modelId="{FD02931F-848E-4416-998B-18F7A71D9A7F}" type="presParOf" srcId="{84A0A2BA-8E31-4128-A71C-5A76457BD5A4}" destId="{69FFE6F9-4F4C-413F-9EEE-699FBA7D4B09}" srcOrd="0" destOrd="0" presId="urn:microsoft.com/office/officeart/2005/8/layout/lProcess2"/>
    <dgm:cxn modelId="{5CD302D8-4C3A-4AE2-90BE-A6ADEAA7A43B}" type="presParOf" srcId="{69FFE6F9-4F4C-413F-9EEE-699FBA7D4B09}" destId="{8D0BFAA5-03F6-4254-BFF5-027D23595B3F}" srcOrd="0" destOrd="0" presId="urn:microsoft.com/office/officeart/2005/8/layout/lProcess2"/>
    <dgm:cxn modelId="{960E0504-593C-4AD5-B1F9-63166390785A}" type="presParOf" srcId="{69FFE6F9-4F4C-413F-9EEE-699FBA7D4B09}" destId="{76AD666E-F48B-4199-B48E-EFC4BB982E78}" srcOrd="1" destOrd="0" presId="urn:microsoft.com/office/officeart/2005/8/layout/lProcess2"/>
    <dgm:cxn modelId="{EBE4A02D-FF46-49E8-9930-3B93DEA6BD33}" type="presParOf" srcId="{69FFE6F9-4F4C-413F-9EEE-699FBA7D4B09}" destId="{DE302FE3-5DCC-444F-8B68-13B717C3B750}" srcOrd="2" destOrd="0" presId="urn:microsoft.com/office/officeart/2005/8/layout/lProcess2"/>
    <dgm:cxn modelId="{9F5AD316-CE03-45FA-8F6B-89977C746937}" type="presParOf" srcId="{69FFE6F9-4F4C-413F-9EEE-699FBA7D4B09}" destId="{4F9D80F3-0EC4-4DFE-8906-60835E9C8B51}" srcOrd="3" destOrd="0" presId="urn:microsoft.com/office/officeart/2005/8/layout/lProcess2"/>
    <dgm:cxn modelId="{F3AB0250-809B-432A-ABB8-81B8CE3FE70F}" type="presParOf" srcId="{69FFE6F9-4F4C-413F-9EEE-699FBA7D4B09}" destId="{E264A3A0-B2B7-48BB-8085-38FCD6A7ABA7}" srcOrd="4" destOrd="0" presId="urn:microsoft.com/office/officeart/2005/8/layout/lProcess2"/>
    <dgm:cxn modelId="{555F7AE1-AE3F-4DEA-8135-0EAF47B7776B}" type="presParOf" srcId="{FB59C9E0-AE1D-4B9F-A29B-C537B59FF6CB}" destId="{04E65F03-41E0-4B9B-86B4-7376698D281C}" srcOrd="1" destOrd="0" presId="urn:microsoft.com/office/officeart/2005/8/layout/lProcess2"/>
    <dgm:cxn modelId="{31A1B91F-D906-4E02-83A0-013B9531B7F3}" type="presParOf" srcId="{FB59C9E0-AE1D-4B9F-A29B-C537B59FF6CB}" destId="{D7E9ABF1-0BC1-4A3A-AD8A-FF1971BE04C3}" srcOrd="2" destOrd="0" presId="urn:microsoft.com/office/officeart/2005/8/layout/lProcess2"/>
    <dgm:cxn modelId="{7DA90B03-B673-4AAE-B22F-B14B71804A84}" type="presParOf" srcId="{D7E9ABF1-0BC1-4A3A-AD8A-FF1971BE04C3}" destId="{C32AF10A-BB14-4F33-9850-C014B2375DED}" srcOrd="0" destOrd="0" presId="urn:microsoft.com/office/officeart/2005/8/layout/lProcess2"/>
    <dgm:cxn modelId="{8C3105D4-A828-43B2-B08D-205A6C2F4E30}" type="presParOf" srcId="{D7E9ABF1-0BC1-4A3A-AD8A-FF1971BE04C3}" destId="{0FD7060C-4D7F-49B8-A064-E30A39197888}" srcOrd="1" destOrd="0" presId="urn:microsoft.com/office/officeart/2005/8/layout/lProcess2"/>
    <dgm:cxn modelId="{294DA61A-4B54-45BC-B90C-3A982B9AD11D}" type="presParOf" srcId="{D7E9ABF1-0BC1-4A3A-AD8A-FF1971BE04C3}" destId="{75881F69-4D68-4CAE-A4E4-41CB920B6AF9}" srcOrd="2" destOrd="0" presId="urn:microsoft.com/office/officeart/2005/8/layout/lProcess2"/>
    <dgm:cxn modelId="{B434E89E-194F-4406-A459-6168723F7CD1}" type="presParOf" srcId="{75881F69-4D68-4CAE-A4E4-41CB920B6AF9}" destId="{D5749D49-E23C-4903-84EB-9C3382197508}" srcOrd="0" destOrd="0" presId="urn:microsoft.com/office/officeart/2005/8/layout/lProcess2"/>
    <dgm:cxn modelId="{2985BB5F-637C-4250-A0EA-0E7243409B82}" type="presParOf" srcId="{D5749D49-E23C-4903-84EB-9C3382197508}" destId="{386CFA23-128F-4B06-994B-D49D279DC838}" srcOrd="0" destOrd="0" presId="urn:microsoft.com/office/officeart/2005/8/layout/lProcess2"/>
    <dgm:cxn modelId="{6840CF98-430B-47EA-B3E8-399693A3B0BF}" type="presParOf" srcId="{D5749D49-E23C-4903-84EB-9C3382197508}" destId="{56004423-7F04-4FD6-8296-C65F0C4DFB5D}" srcOrd="1" destOrd="0" presId="urn:microsoft.com/office/officeart/2005/8/layout/lProcess2"/>
    <dgm:cxn modelId="{135DF721-C2DF-4A94-AC9B-D972D8A8C3ED}" type="presParOf" srcId="{D5749D49-E23C-4903-84EB-9C3382197508}" destId="{1EC3AFD9-2733-49E6-8E8A-34410B8E2515}" srcOrd="2" destOrd="0" presId="urn:microsoft.com/office/officeart/2005/8/layout/lProcess2"/>
    <dgm:cxn modelId="{D8CD7836-88BD-49FC-A303-AA0B493EED4A}" type="presParOf" srcId="{D5749D49-E23C-4903-84EB-9C3382197508}" destId="{F091D667-B377-481E-960C-5A6403DCC05B}" srcOrd="3" destOrd="0" presId="urn:microsoft.com/office/officeart/2005/8/layout/lProcess2"/>
    <dgm:cxn modelId="{12FFC989-DE3B-4F6C-A972-1FEE4D36A4B7}" type="presParOf" srcId="{D5749D49-E23C-4903-84EB-9C3382197508}" destId="{1119A4FB-D71B-4543-8E87-E1370021941C}" srcOrd="4" destOrd="0" presId="urn:microsoft.com/office/officeart/2005/8/layout/lProcess2"/>
    <dgm:cxn modelId="{E6EAF5C9-F40F-4351-B39C-4DCB70063563}" type="presParOf" srcId="{D5749D49-E23C-4903-84EB-9C3382197508}" destId="{5E7BA1B7-67F8-47F7-9F9B-E67157C095F1}" srcOrd="5" destOrd="0" presId="urn:microsoft.com/office/officeart/2005/8/layout/lProcess2"/>
    <dgm:cxn modelId="{8FC1B575-E717-4ACE-92B4-7DE8155B43ED}" type="presParOf" srcId="{D5749D49-E23C-4903-84EB-9C3382197508}" destId="{837DBBD7-DDFB-4916-B515-75AA5335BC6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3E8C65-A130-47E3-A9E1-25DB888FB4D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C58C166-7A8D-43E4-BEFC-FB1EB841E060}">
      <dgm:prSet phldrT="[Text]"/>
      <dgm:spPr/>
      <dgm:t>
        <a:bodyPr/>
        <a:lstStyle/>
        <a:p>
          <a:r>
            <a:rPr lang="en-US" noProof="0" dirty="0"/>
            <a:t>MainApp</a:t>
          </a:r>
        </a:p>
      </dgm:t>
    </dgm:pt>
    <dgm:pt modelId="{C9FDCC34-80A2-46D8-BE8A-F35FB4621BE7}" type="parTrans" cxnId="{8440FFCA-92E9-47E9-8319-760011F5C8F7}">
      <dgm:prSet/>
      <dgm:spPr/>
      <dgm:t>
        <a:bodyPr/>
        <a:lstStyle/>
        <a:p>
          <a:endParaRPr lang="en-US"/>
        </a:p>
      </dgm:t>
    </dgm:pt>
    <dgm:pt modelId="{F3CBB434-4B1A-474B-A19B-433EE6D2B862}" type="sibTrans" cxnId="{8440FFCA-92E9-47E9-8319-760011F5C8F7}">
      <dgm:prSet/>
      <dgm:spPr/>
      <dgm:t>
        <a:bodyPr/>
        <a:lstStyle/>
        <a:p>
          <a:endParaRPr lang="en-US"/>
        </a:p>
      </dgm:t>
    </dgm:pt>
    <dgm:pt modelId="{27C7C363-A64F-49DC-81A3-22DAFF78DC78}">
      <dgm:prSet phldrT="[Text]"/>
      <dgm:spPr/>
      <dgm:t>
        <a:bodyPr/>
        <a:lstStyle/>
        <a:p>
          <a:r>
            <a:rPr lang="en-US" dirty="0"/>
            <a:t>Catalog</a:t>
          </a:r>
        </a:p>
      </dgm:t>
    </dgm:pt>
    <dgm:pt modelId="{0ABE412A-94E3-44F3-AA4C-289759B62241}" type="parTrans" cxnId="{50AC5BDA-EC52-4DB4-A043-7F7D8F11F5BA}">
      <dgm:prSet/>
      <dgm:spPr/>
      <dgm:t>
        <a:bodyPr/>
        <a:lstStyle/>
        <a:p>
          <a:endParaRPr lang="en-US"/>
        </a:p>
      </dgm:t>
    </dgm:pt>
    <dgm:pt modelId="{94464D15-D37E-4D28-8A79-89094D42CB14}" type="sibTrans" cxnId="{50AC5BDA-EC52-4DB4-A043-7F7D8F11F5BA}">
      <dgm:prSet/>
      <dgm:spPr/>
      <dgm:t>
        <a:bodyPr/>
        <a:lstStyle/>
        <a:p>
          <a:endParaRPr lang="en-US"/>
        </a:p>
      </dgm:t>
    </dgm:pt>
    <dgm:pt modelId="{D3EA28DE-8793-4570-91C0-EB1D9122B6F8}">
      <dgm:prSet phldrT="[Text]"/>
      <dgm:spPr/>
      <dgm:t>
        <a:bodyPr/>
        <a:lstStyle/>
        <a:p>
          <a:r>
            <a:rPr lang="en-US" dirty="0"/>
            <a:t>Customer</a:t>
          </a:r>
        </a:p>
        <a:p>
          <a:r>
            <a:rPr lang="en-US" dirty="0"/>
            <a:t>(endpoint)</a:t>
          </a:r>
        </a:p>
      </dgm:t>
    </dgm:pt>
    <dgm:pt modelId="{0E3EC2D6-A306-4D70-9B3A-06B9BD4FB0E4}" type="parTrans" cxnId="{F153BAE5-3C6D-4B44-8FAF-03E2A909C49A}">
      <dgm:prSet/>
      <dgm:spPr/>
      <dgm:t>
        <a:bodyPr/>
        <a:lstStyle/>
        <a:p>
          <a:endParaRPr lang="en-US"/>
        </a:p>
      </dgm:t>
    </dgm:pt>
    <dgm:pt modelId="{D9C0D2A7-6304-49D4-AB77-3D58B28611A9}" type="sibTrans" cxnId="{F153BAE5-3C6D-4B44-8FAF-03E2A909C49A}">
      <dgm:prSet/>
      <dgm:spPr/>
      <dgm:t>
        <a:bodyPr/>
        <a:lstStyle/>
        <a:p>
          <a:endParaRPr lang="en-US"/>
        </a:p>
      </dgm:t>
    </dgm:pt>
    <dgm:pt modelId="{11C0EEAD-2F97-495A-8D56-C6194DD689BF}">
      <dgm:prSet phldrT="[Text]"/>
      <dgm:spPr/>
      <dgm:t>
        <a:bodyPr/>
        <a:lstStyle/>
        <a:p>
          <a:r>
            <a:rPr lang="en-US" dirty="0"/>
            <a:t>Supplier</a:t>
          </a:r>
        </a:p>
      </dgm:t>
    </dgm:pt>
    <dgm:pt modelId="{1C097CA3-860F-4031-8E51-3FFF78800389}" type="parTrans" cxnId="{0C32B51F-8CC5-4B07-A3E4-9554409AD352}">
      <dgm:prSet/>
      <dgm:spPr/>
      <dgm:t>
        <a:bodyPr/>
        <a:lstStyle/>
        <a:p>
          <a:endParaRPr lang="en-US"/>
        </a:p>
      </dgm:t>
    </dgm:pt>
    <dgm:pt modelId="{DB6D1C49-0EBE-4FF7-B9CE-E60BB98201F9}" type="sibTrans" cxnId="{0C32B51F-8CC5-4B07-A3E4-9554409AD352}">
      <dgm:prSet/>
      <dgm:spPr/>
      <dgm:t>
        <a:bodyPr/>
        <a:lstStyle/>
        <a:p>
          <a:endParaRPr lang="en-US"/>
        </a:p>
      </dgm:t>
    </dgm:pt>
    <dgm:pt modelId="{925776C3-B30D-4150-AEDE-58E385EE7021}">
      <dgm:prSet phldrT="[Text]"/>
      <dgm:spPr/>
      <dgm:t>
        <a:bodyPr/>
        <a:lstStyle/>
        <a:p>
          <a:r>
            <a:rPr lang="en-US" dirty="0"/>
            <a:t>Document</a:t>
          </a:r>
        </a:p>
      </dgm:t>
    </dgm:pt>
    <dgm:pt modelId="{A87187D7-A934-4634-8F6E-9BF2CF8F0643}" type="parTrans" cxnId="{6181E7BF-538A-444D-AEDD-B2869C45BF1A}">
      <dgm:prSet/>
      <dgm:spPr/>
      <dgm:t>
        <a:bodyPr/>
        <a:lstStyle/>
        <a:p>
          <a:endParaRPr lang="en-US"/>
        </a:p>
      </dgm:t>
    </dgm:pt>
    <dgm:pt modelId="{32492FF3-F150-47D1-89E4-2FC3556E5351}" type="sibTrans" cxnId="{6181E7BF-538A-444D-AEDD-B2869C45BF1A}">
      <dgm:prSet/>
      <dgm:spPr/>
      <dgm:t>
        <a:bodyPr/>
        <a:lstStyle/>
        <a:p>
          <a:endParaRPr lang="en-US"/>
        </a:p>
      </dgm:t>
    </dgm:pt>
    <dgm:pt modelId="{F560F4CB-9594-4F8B-BE69-1BA29DFD3C31}">
      <dgm:prSet phldrT="[Text]"/>
      <dgm:spPr/>
      <dgm:t>
        <a:bodyPr/>
        <a:lstStyle/>
        <a:p>
          <a:r>
            <a:rPr lang="en-US" dirty="0"/>
            <a:t>Invoice</a:t>
          </a:r>
        </a:p>
      </dgm:t>
    </dgm:pt>
    <dgm:pt modelId="{E359829C-6884-4C9E-9D24-1132BAD1E944}" type="parTrans" cxnId="{314CF177-9D16-4666-94CF-7A16B49C9471}">
      <dgm:prSet/>
      <dgm:spPr/>
      <dgm:t>
        <a:bodyPr/>
        <a:lstStyle/>
        <a:p>
          <a:endParaRPr lang="en-US"/>
        </a:p>
      </dgm:t>
    </dgm:pt>
    <dgm:pt modelId="{08A661B1-85CB-4529-A543-BA5F845C7A32}" type="sibTrans" cxnId="{314CF177-9D16-4666-94CF-7A16B49C9471}">
      <dgm:prSet/>
      <dgm:spPr/>
      <dgm:t>
        <a:bodyPr/>
        <a:lstStyle/>
        <a:p>
          <a:endParaRPr lang="en-US"/>
        </a:p>
      </dgm:t>
    </dgm:pt>
    <dgm:pt modelId="{EA4E4B8E-F329-4150-ADCD-C8C14D254B64}" type="pres">
      <dgm:prSet presAssocID="{0E3E8C65-A130-47E3-A9E1-25DB888FB4D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1A3B64-AC20-4762-8434-33CF252ADEBF}" type="pres">
      <dgm:prSet presAssocID="{8C58C166-7A8D-43E4-BEFC-FB1EB841E060}" presName="hierRoot1" presStyleCnt="0"/>
      <dgm:spPr/>
    </dgm:pt>
    <dgm:pt modelId="{95B1CC62-C24A-4A5F-9558-CD1FBB4463AD}" type="pres">
      <dgm:prSet presAssocID="{8C58C166-7A8D-43E4-BEFC-FB1EB841E060}" presName="composite" presStyleCnt="0"/>
      <dgm:spPr/>
    </dgm:pt>
    <dgm:pt modelId="{6BEC4AC5-7BCB-4D56-B01F-3D0EE59A8769}" type="pres">
      <dgm:prSet presAssocID="{8C58C166-7A8D-43E4-BEFC-FB1EB841E060}" presName="background" presStyleLbl="node0" presStyleIdx="0" presStyleCnt="1"/>
      <dgm:spPr/>
    </dgm:pt>
    <dgm:pt modelId="{50C70B90-282B-4095-B0F7-D2A7A5C257EF}" type="pres">
      <dgm:prSet presAssocID="{8C58C166-7A8D-43E4-BEFC-FB1EB841E060}" presName="text" presStyleLbl="fgAcc0" presStyleIdx="0" presStyleCnt="1">
        <dgm:presLayoutVars>
          <dgm:chPref val="3"/>
        </dgm:presLayoutVars>
      </dgm:prSet>
      <dgm:spPr/>
    </dgm:pt>
    <dgm:pt modelId="{6BECD06E-8D26-496E-9814-3341E65C12C8}" type="pres">
      <dgm:prSet presAssocID="{8C58C166-7A8D-43E4-BEFC-FB1EB841E060}" presName="hierChild2" presStyleCnt="0"/>
      <dgm:spPr/>
    </dgm:pt>
    <dgm:pt modelId="{2E97A53A-0383-4624-9BD0-93BA19605ED7}" type="pres">
      <dgm:prSet presAssocID="{0ABE412A-94E3-44F3-AA4C-289759B62241}" presName="Name10" presStyleLbl="parChTrans1D2" presStyleIdx="0" presStyleCnt="2"/>
      <dgm:spPr/>
    </dgm:pt>
    <dgm:pt modelId="{794209D8-A15D-4DAA-B45D-105DA82A28B8}" type="pres">
      <dgm:prSet presAssocID="{27C7C363-A64F-49DC-81A3-22DAFF78DC78}" presName="hierRoot2" presStyleCnt="0"/>
      <dgm:spPr/>
    </dgm:pt>
    <dgm:pt modelId="{C4CE8A79-4A08-4DC3-A154-87057A95B857}" type="pres">
      <dgm:prSet presAssocID="{27C7C363-A64F-49DC-81A3-22DAFF78DC78}" presName="composite2" presStyleCnt="0"/>
      <dgm:spPr/>
    </dgm:pt>
    <dgm:pt modelId="{274F585B-6F6C-41F9-A8AD-A595DE1B704E}" type="pres">
      <dgm:prSet presAssocID="{27C7C363-A64F-49DC-81A3-22DAFF78DC78}" presName="background2" presStyleLbl="node2" presStyleIdx="0" presStyleCnt="2"/>
      <dgm:spPr/>
    </dgm:pt>
    <dgm:pt modelId="{0CFB8877-76CD-488C-85BC-B523E6673033}" type="pres">
      <dgm:prSet presAssocID="{27C7C363-A64F-49DC-81A3-22DAFF78DC78}" presName="text2" presStyleLbl="fgAcc2" presStyleIdx="0" presStyleCnt="2">
        <dgm:presLayoutVars>
          <dgm:chPref val="3"/>
        </dgm:presLayoutVars>
      </dgm:prSet>
      <dgm:spPr/>
    </dgm:pt>
    <dgm:pt modelId="{B783A9F6-E91E-4B47-B3AC-8616555E6383}" type="pres">
      <dgm:prSet presAssocID="{27C7C363-A64F-49DC-81A3-22DAFF78DC78}" presName="hierChild3" presStyleCnt="0"/>
      <dgm:spPr/>
    </dgm:pt>
    <dgm:pt modelId="{DD7E6712-AC6F-437B-86F3-0789696CA549}" type="pres">
      <dgm:prSet presAssocID="{0E3EC2D6-A306-4D70-9B3A-06B9BD4FB0E4}" presName="Name17" presStyleLbl="parChTrans1D3" presStyleIdx="0" presStyleCnt="3"/>
      <dgm:spPr/>
    </dgm:pt>
    <dgm:pt modelId="{B34F3CAB-1D7D-40B1-89D9-B260D08BD992}" type="pres">
      <dgm:prSet presAssocID="{D3EA28DE-8793-4570-91C0-EB1D9122B6F8}" presName="hierRoot3" presStyleCnt="0"/>
      <dgm:spPr/>
    </dgm:pt>
    <dgm:pt modelId="{CC2CDC37-75A1-41CB-997E-9E1434F7CAE6}" type="pres">
      <dgm:prSet presAssocID="{D3EA28DE-8793-4570-91C0-EB1D9122B6F8}" presName="composite3" presStyleCnt="0"/>
      <dgm:spPr/>
    </dgm:pt>
    <dgm:pt modelId="{9A67DF75-D7C7-45CF-BED7-754954B3AD19}" type="pres">
      <dgm:prSet presAssocID="{D3EA28DE-8793-4570-91C0-EB1D9122B6F8}" presName="background3" presStyleLbl="node3" presStyleIdx="0" presStyleCnt="3"/>
      <dgm:spPr/>
    </dgm:pt>
    <dgm:pt modelId="{C943EA6F-85E1-4AED-B1F0-65F50A882410}" type="pres">
      <dgm:prSet presAssocID="{D3EA28DE-8793-4570-91C0-EB1D9122B6F8}" presName="text3" presStyleLbl="fgAcc3" presStyleIdx="0" presStyleCnt="3">
        <dgm:presLayoutVars>
          <dgm:chPref val="3"/>
        </dgm:presLayoutVars>
      </dgm:prSet>
      <dgm:spPr/>
    </dgm:pt>
    <dgm:pt modelId="{E966A3DF-9AEC-46E2-86CC-86689FFF0E41}" type="pres">
      <dgm:prSet presAssocID="{D3EA28DE-8793-4570-91C0-EB1D9122B6F8}" presName="hierChild4" presStyleCnt="0"/>
      <dgm:spPr/>
    </dgm:pt>
    <dgm:pt modelId="{80320B73-F9CC-4F60-A51E-B4E6EB6CEBBC}" type="pres">
      <dgm:prSet presAssocID="{1C097CA3-860F-4031-8E51-3FFF78800389}" presName="Name17" presStyleLbl="parChTrans1D3" presStyleIdx="1" presStyleCnt="3"/>
      <dgm:spPr/>
    </dgm:pt>
    <dgm:pt modelId="{96027436-6F43-46BD-8D62-7C99470F7ED1}" type="pres">
      <dgm:prSet presAssocID="{11C0EEAD-2F97-495A-8D56-C6194DD689BF}" presName="hierRoot3" presStyleCnt="0"/>
      <dgm:spPr/>
    </dgm:pt>
    <dgm:pt modelId="{B6B78A3A-F967-4C94-961B-2FF8614F779A}" type="pres">
      <dgm:prSet presAssocID="{11C0EEAD-2F97-495A-8D56-C6194DD689BF}" presName="composite3" presStyleCnt="0"/>
      <dgm:spPr/>
    </dgm:pt>
    <dgm:pt modelId="{9DE26195-6AA1-4965-B664-71339766A92B}" type="pres">
      <dgm:prSet presAssocID="{11C0EEAD-2F97-495A-8D56-C6194DD689BF}" presName="background3" presStyleLbl="node3" presStyleIdx="1" presStyleCnt="3"/>
      <dgm:spPr/>
    </dgm:pt>
    <dgm:pt modelId="{2A4791B7-0E63-4F70-BEF5-BFEEB6B08AD0}" type="pres">
      <dgm:prSet presAssocID="{11C0EEAD-2F97-495A-8D56-C6194DD689BF}" presName="text3" presStyleLbl="fgAcc3" presStyleIdx="1" presStyleCnt="3">
        <dgm:presLayoutVars>
          <dgm:chPref val="3"/>
        </dgm:presLayoutVars>
      </dgm:prSet>
      <dgm:spPr/>
    </dgm:pt>
    <dgm:pt modelId="{83BCE7D4-90A7-4805-9CA6-2B089D4918E6}" type="pres">
      <dgm:prSet presAssocID="{11C0EEAD-2F97-495A-8D56-C6194DD689BF}" presName="hierChild4" presStyleCnt="0"/>
      <dgm:spPr/>
    </dgm:pt>
    <dgm:pt modelId="{F3EC1607-8809-4C81-A353-DE3C89152FE6}" type="pres">
      <dgm:prSet presAssocID="{A87187D7-A934-4634-8F6E-9BF2CF8F0643}" presName="Name10" presStyleLbl="parChTrans1D2" presStyleIdx="1" presStyleCnt="2"/>
      <dgm:spPr/>
    </dgm:pt>
    <dgm:pt modelId="{9BD38F49-9F96-465E-8913-9C455A45C858}" type="pres">
      <dgm:prSet presAssocID="{925776C3-B30D-4150-AEDE-58E385EE7021}" presName="hierRoot2" presStyleCnt="0"/>
      <dgm:spPr/>
    </dgm:pt>
    <dgm:pt modelId="{E520DD6F-473C-453F-9BC6-290CA4294AEA}" type="pres">
      <dgm:prSet presAssocID="{925776C3-B30D-4150-AEDE-58E385EE7021}" presName="composite2" presStyleCnt="0"/>
      <dgm:spPr/>
    </dgm:pt>
    <dgm:pt modelId="{C06E556A-AAAD-4A77-B30B-788B609721F6}" type="pres">
      <dgm:prSet presAssocID="{925776C3-B30D-4150-AEDE-58E385EE7021}" presName="background2" presStyleLbl="node2" presStyleIdx="1" presStyleCnt="2"/>
      <dgm:spPr/>
    </dgm:pt>
    <dgm:pt modelId="{61EC9B33-7431-4960-B32B-D6D3B1AB6EC2}" type="pres">
      <dgm:prSet presAssocID="{925776C3-B30D-4150-AEDE-58E385EE7021}" presName="text2" presStyleLbl="fgAcc2" presStyleIdx="1" presStyleCnt="2">
        <dgm:presLayoutVars>
          <dgm:chPref val="3"/>
        </dgm:presLayoutVars>
      </dgm:prSet>
      <dgm:spPr/>
    </dgm:pt>
    <dgm:pt modelId="{386ECCF5-6F8D-4F43-80DF-54C63C74DB2D}" type="pres">
      <dgm:prSet presAssocID="{925776C3-B30D-4150-AEDE-58E385EE7021}" presName="hierChild3" presStyleCnt="0"/>
      <dgm:spPr/>
    </dgm:pt>
    <dgm:pt modelId="{062622E3-2E79-415E-ADEA-5F22CD54AAE5}" type="pres">
      <dgm:prSet presAssocID="{E359829C-6884-4C9E-9D24-1132BAD1E944}" presName="Name17" presStyleLbl="parChTrans1D3" presStyleIdx="2" presStyleCnt="3"/>
      <dgm:spPr/>
    </dgm:pt>
    <dgm:pt modelId="{A26C8C7C-1652-4167-BACD-E2FA1058A0AB}" type="pres">
      <dgm:prSet presAssocID="{F560F4CB-9594-4F8B-BE69-1BA29DFD3C31}" presName="hierRoot3" presStyleCnt="0"/>
      <dgm:spPr/>
    </dgm:pt>
    <dgm:pt modelId="{B27A6505-A866-4711-958E-2C6358BAE5D9}" type="pres">
      <dgm:prSet presAssocID="{F560F4CB-9594-4F8B-BE69-1BA29DFD3C31}" presName="composite3" presStyleCnt="0"/>
      <dgm:spPr/>
    </dgm:pt>
    <dgm:pt modelId="{4FE41306-92C5-4D1E-8A8F-0DE840345C20}" type="pres">
      <dgm:prSet presAssocID="{F560F4CB-9594-4F8B-BE69-1BA29DFD3C31}" presName="background3" presStyleLbl="node3" presStyleIdx="2" presStyleCnt="3"/>
      <dgm:spPr/>
    </dgm:pt>
    <dgm:pt modelId="{1229483C-4C5E-4748-885A-C7CD4E224E15}" type="pres">
      <dgm:prSet presAssocID="{F560F4CB-9594-4F8B-BE69-1BA29DFD3C31}" presName="text3" presStyleLbl="fgAcc3" presStyleIdx="2" presStyleCnt="3">
        <dgm:presLayoutVars>
          <dgm:chPref val="3"/>
        </dgm:presLayoutVars>
      </dgm:prSet>
      <dgm:spPr/>
    </dgm:pt>
    <dgm:pt modelId="{3FB21E6F-9493-4C28-A507-2FDB86D6E59C}" type="pres">
      <dgm:prSet presAssocID="{F560F4CB-9594-4F8B-BE69-1BA29DFD3C31}" presName="hierChild4" presStyleCnt="0"/>
      <dgm:spPr/>
    </dgm:pt>
  </dgm:ptLst>
  <dgm:cxnLst>
    <dgm:cxn modelId="{1FE46809-E218-4706-AFB5-F72378F640EE}" type="presOf" srcId="{8C58C166-7A8D-43E4-BEFC-FB1EB841E060}" destId="{50C70B90-282B-4095-B0F7-D2A7A5C257EF}" srcOrd="0" destOrd="0" presId="urn:microsoft.com/office/officeart/2005/8/layout/hierarchy1"/>
    <dgm:cxn modelId="{83F2941A-F5E0-4242-BBB4-BE3A47D5B498}" type="presOf" srcId="{E359829C-6884-4C9E-9D24-1132BAD1E944}" destId="{062622E3-2E79-415E-ADEA-5F22CD54AAE5}" srcOrd="0" destOrd="0" presId="urn:microsoft.com/office/officeart/2005/8/layout/hierarchy1"/>
    <dgm:cxn modelId="{0C32B51F-8CC5-4B07-A3E4-9554409AD352}" srcId="{27C7C363-A64F-49DC-81A3-22DAFF78DC78}" destId="{11C0EEAD-2F97-495A-8D56-C6194DD689BF}" srcOrd="1" destOrd="0" parTransId="{1C097CA3-860F-4031-8E51-3FFF78800389}" sibTransId="{DB6D1C49-0EBE-4FF7-B9CE-E60BB98201F9}"/>
    <dgm:cxn modelId="{C0784F21-F366-4282-AE8E-BBB5F3FE38E7}" type="presOf" srcId="{F560F4CB-9594-4F8B-BE69-1BA29DFD3C31}" destId="{1229483C-4C5E-4748-885A-C7CD4E224E15}" srcOrd="0" destOrd="0" presId="urn:microsoft.com/office/officeart/2005/8/layout/hierarchy1"/>
    <dgm:cxn modelId="{B54F5042-5F42-408D-AFF4-AFEA963E08BA}" type="presOf" srcId="{1C097CA3-860F-4031-8E51-3FFF78800389}" destId="{80320B73-F9CC-4F60-A51E-B4E6EB6CEBBC}" srcOrd="0" destOrd="0" presId="urn:microsoft.com/office/officeart/2005/8/layout/hierarchy1"/>
    <dgm:cxn modelId="{0AC67B4C-171E-4D21-B7C2-15FACFB6A27F}" type="presOf" srcId="{A87187D7-A934-4634-8F6E-9BF2CF8F0643}" destId="{F3EC1607-8809-4C81-A353-DE3C89152FE6}" srcOrd="0" destOrd="0" presId="urn:microsoft.com/office/officeart/2005/8/layout/hierarchy1"/>
    <dgm:cxn modelId="{0F10AD6C-5E3A-4EC7-AAD5-4E74E62DDF1A}" type="presOf" srcId="{0ABE412A-94E3-44F3-AA4C-289759B62241}" destId="{2E97A53A-0383-4624-9BD0-93BA19605ED7}" srcOrd="0" destOrd="0" presId="urn:microsoft.com/office/officeart/2005/8/layout/hierarchy1"/>
    <dgm:cxn modelId="{83AA454F-4673-4E7C-9DC1-FFB989696EB1}" type="presOf" srcId="{27C7C363-A64F-49DC-81A3-22DAFF78DC78}" destId="{0CFB8877-76CD-488C-85BC-B523E6673033}" srcOrd="0" destOrd="0" presId="urn:microsoft.com/office/officeart/2005/8/layout/hierarchy1"/>
    <dgm:cxn modelId="{314CF177-9D16-4666-94CF-7A16B49C9471}" srcId="{925776C3-B30D-4150-AEDE-58E385EE7021}" destId="{F560F4CB-9594-4F8B-BE69-1BA29DFD3C31}" srcOrd="0" destOrd="0" parTransId="{E359829C-6884-4C9E-9D24-1132BAD1E944}" sibTransId="{08A661B1-85CB-4529-A543-BA5F845C7A32}"/>
    <dgm:cxn modelId="{F7EAA778-DAAA-4FC8-A753-3A7A0D8C743A}" type="presOf" srcId="{925776C3-B30D-4150-AEDE-58E385EE7021}" destId="{61EC9B33-7431-4960-B32B-D6D3B1AB6EC2}" srcOrd="0" destOrd="0" presId="urn:microsoft.com/office/officeart/2005/8/layout/hierarchy1"/>
    <dgm:cxn modelId="{6EFB94A5-0ACF-4335-94B6-A4212BE24191}" type="presOf" srcId="{D3EA28DE-8793-4570-91C0-EB1D9122B6F8}" destId="{C943EA6F-85E1-4AED-B1F0-65F50A882410}" srcOrd="0" destOrd="0" presId="urn:microsoft.com/office/officeart/2005/8/layout/hierarchy1"/>
    <dgm:cxn modelId="{6181E7BF-538A-444D-AEDD-B2869C45BF1A}" srcId="{8C58C166-7A8D-43E4-BEFC-FB1EB841E060}" destId="{925776C3-B30D-4150-AEDE-58E385EE7021}" srcOrd="1" destOrd="0" parTransId="{A87187D7-A934-4634-8F6E-9BF2CF8F0643}" sibTransId="{32492FF3-F150-47D1-89E4-2FC3556E5351}"/>
    <dgm:cxn modelId="{E15A63C3-5D22-4630-A1B2-5B93446B6A46}" type="presOf" srcId="{0E3E8C65-A130-47E3-A9E1-25DB888FB4DA}" destId="{EA4E4B8E-F329-4150-ADCD-C8C14D254B64}" srcOrd="0" destOrd="0" presId="urn:microsoft.com/office/officeart/2005/8/layout/hierarchy1"/>
    <dgm:cxn modelId="{36F696C6-5089-403B-AB9E-C5F7CA95A50A}" type="presOf" srcId="{0E3EC2D6-A306-4D70-9B3A-06B9BD4FB0E4}" destId="{DD7E6712-AC6F-437B-86F3-0789696CA549}" srcOrd="0" destOrd="0" presId="urn:microsoft.com/office/officeart/2005/8/layout/hierarchy1"/>
    <dgm:cxn modelId="{3790F6C6-3614-420E-B2EF-AB1D2248A709}" type="presOf" srcId="{11C0EEAD-2F97-495A-8D56-C6194DD689BF}" destId="{2A4791B7-0E63-4F70-BEF5-BFEEB6B08AD0}" srcOrd="0" destOrd="0" presId="urn:microsoft.com/office/officeart/2005/8/layout/hierarchy1"/>
    <dgm:cxn modelId="{8440FFCA-92E9-47E9-8319-760011F5C8F7}" srcId="{0E3E8C65-A130-47E3-A9E1-25DB888FB4DA}" destId="{8C58C166-7A8D-43E4-BEFC-FB1EB841E060}" srcOrd="0" destOrd="0" parTransId="{C9FDCC34-80A2-46D8-BE8A-F35FB4621BE7}" sibTransId="{F3CBB434-4B1A-474B-A19B-433EE6D2B862}"/>
    <dgm:cxn modelId="{50AC5BDA-EC52-4DB4-A043-7F7D8F11F5BA}" srcId="{8C58C166-7A8D-43E4-BEFC-FB1EB841E060}" destId="{27C7C363-A64F-49DC-81A3-22DAFF78DC78}" srcOrd="0" destOrd="0" parTransId="{0ABE412A-94E3-44F3-AA4C-289759B62241}" sibTransId="{94464D15-D37E-4D28-8A79-89094D42CB14}"/>
    <dgm:cxn modelId="{F153BAE5-3C6D-4B44-8FAF-03E2A909C49A}" srcId="{27C7C363-A64F-49DC-81A3-22DAFF78DC78}" destId="{D3EA28DE-8793-4570-91C0-EB1D9122B6F8}" srcOrd="0" destOrd="0" parTransId="{0E3EC2D6-A306-4D70-9B3A-06B9BD4FB0E4}" sibTransId="{D9C0D2A7-6304-49D4-AB77-3D58B28611A9}"/>
    <dgm:cxn modelId="{352EF244-3F26-4B79-AD40-0B4FF5A395AA}" type="presParOf" srcId="{EA4E4B8E-F329-4150-ADCD-C8C14D254B64}" destId="{891A3B64-AC20-4762-8434-33CF252ADEBF}" srcOrd="0" destOrd="0" presId="urn:microsoft.com/office/officeart/2005/8/layout/hierarchy1"/>
    <dgm:cxn modelId="{4FCDB2F3-FEF2-44FF-863D-8601FC3A63F5}" type="presParOf" srcId="{891A3B64-AC20-4762-8434-33CF252ADEBF}" destId="{95B1CC62-C24A-4A5F-9558-CD1FBB4463AD}" srcOrd="0" destOrd="0" presId="urn:microsoft.com/office/officeart/2005/8/layout/hierarchy1"/>
    <dgm:cxn modelId="{A020E774-0598-4ED3-97B0-AB859F482F61}" type="presParOf" srcId="{95B1CC62-C24A-4A5F-9558-CD1FBB4463AD}" destId="{6BEC4AC5-7BCB-4D56-B01F-3D0EE59A8769}" srcOrd="0" destOrd="0" presId="urn:microsoft.com/office/officeart/2005/8/layout/hierarchy1"/>
    <dgm:cxn modelId="{6819576E-2F6F-4839-8838-B3DD5E0BA220}" type="presParOf" srcId="{95B1CC62-C24A-4A5F-9558-CD1FBB4463AD}" destId="{50C70B90-282B-4095-B0F7-D2A7A5C257EF}" srcOrd="1" destOrd="0" presId="urn:microsoft.com/office/officeart/2005/8/layout/hierarchy1"/>
    <dgm:cxn modelId="{7DB863A8-6032-413D-807E-A916BD8DC0AF}" type="presParOf" srcId="{891A3B64-AC20-4762-8434-33CF252ADEBF}" destId="{6BECD06E-8D26-496E-9814-3341E65C12C8}" srcOrd="1" destOrd="0" presId="urn:microsoft.com/office/officeart/2005/8/layout/hierarchy1"/>
    <dgm:cxn modelId="{AB5853B6-2781-48E4-A267-1AE732733EC0}" type="presParOf" srcId="{6BECD06E-8D26-496E-9814-3341E65C12C8}" destId="{2E97A53A-0383-4624-9BD0-93BA19605ED7}" srcOrd="0" destOrd="0" presId="urn:microsoft.com/office/officeart/2005/8/layout/hierarchy1"/>
    <dgm:cxn modelId="{61453BFF-5B34-4D07-808D-FBF606391AD6}" type="presParOf" srcId="{6BECD06E-8D26-496E-9814-3341E65C12C8}" destId="{794209D8-A15D-4DAA-B45D-105DA82A28B8}" srcOrd="1" destOrd="0" presId="urn:microsoft.com/office/officeart/2005/8/layout/hierarchy1"/>
    <dgm:cxn modelId="{A1AE9282-E9CC-4D68-82C0-DCBC3EA0BAE3}" type="presParOf" srcId="{794209D8-A15D-4DAA-B45D-105DA82A28B8}" destId="{C4CE8A79-4A08-4DC3-A154-87057A95B857}" srcOrd="0" destOrd="0" presId="urn:microsoft.com/office/officeart/2005/8/layout/hierarchy1"/>
    <dgm:cxn modelId="{CE617450-833A-4923-B495-182A1101014A}" type="presParOf" srcId="{C4CE8A79-4A08-4DC3-A154-87057A95B857}" destId="{274F585B-6F6C-41F9-A8AD-A595DE1B704E}" srcOrd="0" destOrd="0" presId="urn:microsoft.com/office/officeart/2005/8/layout/hierarchy1"/>
    <dgm:cxn modelId="{DFE065AA-1E23-4062-962C-DEBC61DE3E98}" type="presParOf" srcId="{C4CE8A79-4A08-4DC3-A154-87057A95B857}" destId="{0CFB8877-76CD-488C-85BC-B523E6673033}" srcOrd="1" destOrd="0" presId="urn:microsoft.com/office/officeart/2005/8/layout/hierarchy1"/>
    <dgm:cxn modelId="{68FF0A50-1A50-4531-839D-985E8CA68579}" type="presParOf" srcId="{794209D8-A15D-4DAA-B45D-105DA82A28B8}" destId="{B783A9F6-E91E-4B47-B3AC-8616555E6383}" srcOrd="1" destOrd="0" presId="urn:microsoft.com/office/officeart/2005/8/layout/hierarchy1"/>
    <dgm:cxn modelId="{83F019E9-7AD8-4EE2-AE49-6A1861A412F5}" type="presParOf" srcId="{B783A9F6-E91E-4B47-B3AC-8616555E6383}" destId="{DD7E6712-AC6F-437B-86F3-0789696CA549}" srcOrd="0" destOrd="0" presId="urn:microsoft.com/office/officeart/2005/8/layout/hierarchy1"/>
    <dgm:cxn modelId="{282DBFC3-CC86-4562-B824-EB4FF6FCC6C3}" type="presParOf" srcId="{B783A9F6-E91E-4B47-B3AC-8616555E6383}" destId="{B34F3CAB-1D7D-40B1-89D9-B260D08BD992}" srcOrd="1" destOrd="0" presId="urn:microsoft.com/office/officeart/2005/8/layout/hierarchy1"/>
    <dgm:cxn modelId="{CBECA704-4AA4-4576-9E46-3B1E5D7013C1}" type="presParOf" srcId="{B34F3CAB-1D7D-40B1-89D9-B260D08BD992}" destId="{CC2CDC37-75A1-41CB-997E-9E1434F7CAE6}" srcOrd="0" destOrd="0" presId="urn:microsoft.com/office/officeart/2005/8/layout/hierarchy1"/>
    <dgm:cxn modelId="{1573FF9D-818B-4434-A52E-609AA5E4E8DC}" type="presParOf" srcId="{CC2CDC37-75A1-41CB-997E-9E1434F7CAE6}" destId="{9A67DF75-D7C7-45CF-BED7-754954B3AD19}" srcOrd="0" destOrd="0" presId="urn:microsoft.com/office/officeart/2005/8/layout/hierarchy1"/>
    <dgm:cxn modelId="{2EE77BB5-ABCD-4591-9539-7C0584942878}" type="presParOf" srcId="{CC2CDC37-75A1-41CB-997E-9E1434F7CAE6}" destId="{C943EA6F-85E1-4AED-B1F0-65F50A882410}" srcOrd="1" destOrd="0" presId="urn:microsoft.com/office/officeart/2005/8/layout/hierarchy1"/>
    <dgm:cxn modelId="{5D7BBEDE-316B-494F-9B25-3DE4C17755FF}" type="presParOf" srcId="{B34F3CAB-1D7D-40B1-89D9-B260D08BD992}" destId="{E966A3DF-9AEC-46E2-86CC-86689FFF0E41}" srcOrd="1" destOrd="0" presId="urn:microsoft.com/office/officeart/2005/8/layout/hierarchy1"/>
    <dgm:cxn modelId="{ED718AD9-404E-4E51-8540-8E0C00621D68}" type="presParOf" srcId="{B783A9F6-E91E-4B47-B3AC-8616555E6383}" destId="{80320B73-F9CC-4F60-A51E-B4E6EB6CEBBC}" srcOrd="2" destOrd="0" presId="urn:microsoft.com/office/officeart/2005/8/layout/hierarchy1"/>
    <dgm:cxn modelId="{B4CCD94D-5E03-4524-BFB2-B939BBE372AC}" type="presParOf" srcId="{B783A9F6-E91E-4B47-B3AC-8616555E6383}" destId="{96027436-6F43-46BD-8D62-7C99470F7ED1}" srcOrd="3" destOrd="0" presId="urn:microsoft.com/office/officeart/2005/8/layout/hierarchy1"/>
    <dgm:cxn modelId="{089E6BFB-225F-460F-95B3-CE9083439AE4}" type="presParOf" srcId="{96027436-6F43-46BD-8D62-7C99470F7ED1}" destId="{B6B78A3A-F967-4C94-961B-2FF8614F779A}" srcOrd="0" destOrd="0" presId="urn:microsoft.com/office/officeart/2005/8/layout/hierarchy1"/>
    <dgm:cxn modelId="{D7EEEE9F-87B9-4B7F-B9FF-CCD84168D63F}" type="presParOf" srcId="{B6B78A3A-F967-4C94-961B-2FF8614F779A}" destId="{9DE26195-6AA1-4965-B664-71339766A92B}" srcOrd="0" destOrd="0" presId="urn:microsoft.com/office/officeart/2005/8/layout/hierarchy1"/>
    <dgm:cxn modelId="{519F4A54-0AAD-49FB-815E-73DBABFCC306}" type="presParOf" srcId="{B6B78A3A-F967-4C94-961B-2FF8614F779A}" destId="{2A4791B7-0E63-4F70-BEF5-BFEEB6B08AD0}" srcOrd="1" destOrd="0" presId="urn:microsoft.com/office/officeart/2005/8/layout/hierarchy1"/>
    <dgm:cxn modelId="{65FEAB64-12AC-4E96-B7ED-6F1772B4FB80}" type="presParOf" srcId="{96027436-6F43-46BD-8D62-7C99470F7ED1}" destId="{83BCE7D4-90A7-4805-9CA6-2B089D4918E6}" srcOrd="1" destOrd="0" presId="urn:microsoft.com/office/officeart/2005/8/layout/hierarchy1"/>
    <dgm:cxn modelId="{F2D11AC4-AC4A-4E2F-B42A-8E98971B2AD8}" type="presParOf" srcId="{6BECD06E-8D26-496E-9814-3341E65C12C8}" destId="{F3EC1607-8809-4C81-A353-DE3C89152FE6}" srcOrd="2" destOrd="0" presId="urn:microsoft.com/office/officeart/2005/8/layout/hierarchy1"/>
    <dgm:cxn modelId="{3F9F0B51-D7EF-4623-AE91-820A541760A6}" type="presParOf" srcId="{6BECD06E-8D26-496E-9814-3341E65C12C8}" destId="{9BD38F49-9F96-465E-8913-9C455A45C858}" srcOrd="3" destOrd="0" presId="urn:microsoft.com/office/officeart/2005/8/layout/hierarchy1"/>
    <dgm:cxn modelId="{EC7CF175-18E7-44DB-B734-AFB582C71570}" type="presParOf" srcId="{9BD38F49-9F96-465E-8913-9C455A45C858}" destId="{E520DD6F-473C-453F-9BC6-290CA4294AEA}" srcOrd="0" destOrd="0" presId="urn:microsoft.com/office/officeart/2005/8/layout/hierarchy1"/>
    <dgm:cxn modelId="{28500DE6-20F2-432C-BEB4-7267E88D54D2}" type="presParOf" srcId="{E520DD6F-473C-453F-9BC6-290CA4294AEA}" destId="{C06E556A-AAAD-4A77-B30B-788B609721F6}" srcOrd="0" destOrd="0" presId="urn:microsoft.com/office/officeart/2005/8/layout/hierarchy1"/>
    <dgm:cxn modelId="{A3E742D6-60C1-442D-B4F2-5D0853C094B7}" type="presParOf" srcId="{E520DD6F-473C-453F-9BC6-290CA4294AEA}" destId="{61EC9B33-7431-4960-B32B-D6D3B1AB6EC2}" srcOrd="1" destOrd="0" presId="urn:microsoft.com/office/officeart/2005/8/layout/hierarchy1"/>
    <dgm:cxn modelId="{C906568C-6A8C-4A9B-9943-0F0DFE036DC6}" type="presParOf" srcId="{9BD38F49-9F96-465E-8913-9C455A45C858}" destId="{386ECCF5-6F8D-4F43-80DF-54C63C74DB2D}" srcOrd="1" destOrd="0" presId="urn:microsoft.com/office/officeart/2005/8/layout/hierarchy1"/>
    <dgm:cxn modelId="{23E29B0E-4A88-46D5-ACF3-40E95D0F08A2}" type="presParOf" srcId="{386ECCF5-6F8D-4F43-80DF-54C63C74DB2D}" destId="{062622E3-2E79-415E-ADEA-5F22CD54AAE5}" srcOrd="0" destOrd="0" presId="urn:microsoft.com/office/officeart/2005/8/layout/hierarchy1"/>
    <dgm:cxn modelId="{FE41E87A-809D-45E4-9108-11673555834B}" type="presParOf" srcId="{386ECCF5-6F8D-4F43-80DF-54C63C74DB2D}" destId="{A26C8C7C-1652-4167-BACD-E2FA1058A0AB}" srcOrd="1" destOrd="0" presId="urn:microsoft.com/office/officeart/2005/8/layout/hierarchy1"/>
    <dgm:cxn modelId="{DDD7618C-C94B-40EC-A226-9706E905E131}" type="presParOf" srcId="{A26C8C7C-1652-4167-BACD-E2FA1058A0AB}" destId="{B27A6505-A866-4711-958E-2C6358BAE5D9}" srcOrd="0" destOrd="0" presId="urn:microsoft.com/office/officeart/2005/8/layout/hierarchy1"/>
    <dgm:cxn modelId="{ED012822-6784-4E38-A5A0-252C9495331C}" type="presParOf" srcId="{B27A6505-A866-4711-958E-2C6358BAE5D9}" destId="{4FE41306-92C5-4D1E-8A8F-0DE840345C20}" srcOrd="0" destOrd="0" presId="urn:microsoft.com/office/officeart/2005/8/layout/hierarchy1"/>
    <dgm:cxn modelId="{01EC3C54-31D5-4694-9CB0-6EEF99483D8D}" type="presParOf" srcId="{B27A6505-A866-4711-958E-2C6358BAE5D9}" destId="{1229483C-4C5E-4748-885A-C7CD4E224E15}" srcOrd="1" destOrd="0" presId="urn:microsoft.com/office/officeart/2005/8/layout/hierarchy1"/>
    <dgm:cxn modelId="{5B82F671-E72F-4D58-9B45-6141C9650BDF}" type="presParOf" srcId="{A26C8C7C-1652-4167-BACD-E2FA1058A0AB}" destId="{3FB21E6F-9493-4C28-A507-2FDB86D6E5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9C5BBB-EBF5-4C70-9128-63C922E75864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2" csCatId="colorful" phldr="1"/>
      <dgm:spPr/>
    </dgm:pt>
    <dgm:pt modelId="{0332FFB4-7BA6-4BFD-B441-DC2CBE46A674}">
      <dgm:prSet phldrT="[Text]"/>
      <dgm:spPr/>
      <dgm:t>
        <a:bodyPr/>
        <a:lstStyle/>
        <a:p>
          <a:r>
            <a:rPr lang="ru-UA" dirty="0"/>
            <a:t>Данные</a:t>
          </a:r>
        </a:p>
      </dgm:t>
    </dgm:pt>
    <dgm:pt modelId="{E4AF33C7-37DB-4654-8BC9-E8C39D1E5B61}" type="parTrans" cxnId="{95B151C0-034B-494E-840B-1C16E287DA87}">
      <dgm:prSet/>
      <dgm:spPr/>
      <dgm:t>
        <a:bodyPr/>
        <a:lstStyle/>
        <a:p>
          <a:endParaRPr lang="en-US"/>
        </a:p>
      </dgm:t>
    </dgm:pt>
    <dgm:pt modelId="{BEC9AB56-D086-49E1-9C1B-A0260E6091BC}" type="sibTrans" cxnId="{95B151C0-034B-494E-840B-1C16E287DA87}">
      <dgm:prSet/>
      <dgm:spPr/>
      <dgm:t>
        <a:bodyPr/>
        <a:lstStyle/>
        <a:p>
          <a:endParaRPr lang="en-US"/>
        </a:p>
      </dgm:t>
    </dgm:pt>
    <dgm:pt modelId="{78788503-D0B6-45A4-8F6E-6EF0FF3FE2E2}">
      <dgm:prSet phldrT="[Text]"/>
      <dgm:spPr/>
      <dgm:t>
        <a:bodyPr/>
        <a:lstStyle/>
        <a:p>
          <a:r>
            <a:rPr lang="ru-UA" dirty="0"/>
            <a:t>Код</a:t>
          </a:r>
          <a:endParaRPr lang="en-US" dirty="0"/>
        </a:p>
      </dgm:t>
    </dgm:pt>
    <dgm:pt modelId="{CAF6151B-AF22-4C44-A704-4044F49594EF}" type="parTrans" cxnId="{3FC676AC-EA23-40E1-8210-677BEA481C83}">
      <dgm:prSet/>
      <dgm:spPr/>
      <dgm:t>
        <a:bodyPr/>
        <a:lstStyle/>
        <a:p>
          <a:endParaRPr lang="en-US"/>
        </a:p>
      </dgm:t>
    </dgm:pt>
    <dgm:pt modelId="{6019B5F6-6EF6-4AB2-9392-BFD9DFD8E852}" type="sibTrans" cxnId="{3FC676AC-EA23-40E1-8210-677BEA481C83}">
      <dgm:prSet/>
      <dgm:spPr/>
      <dgm:t>
        <a:bodyPr/>
        <a:lstStyle/>
        <a:p>
          <a:endParaRPr lang="en-US"/>
        </a:p>
      </dgm:t>
    </dgm:pt>
    <dgm:pt modelId="{67DEDBBB-1CDB-43DF-B7CE-0E33873ACB87}">
      <dgm:prSet phldrT="[Text]"/>
      <dgm:spPr/>
      <dgm:t>
        <a:bodyPr/>
        <a:lstStyle/>
        <a:p>
          <a:r>
            <a:rPr lang="uk-UA" dirty="0"/>
            <a:t>Шаблон</a:t>
          </a:r>
          <a:endParaRPr lang="en-US" dirty="0"/>
        </a:p>
      </dgm:t>
    </dgm:pt>
    <dgm:pt modelId="{39A3C979-F19A-47EE-AA5E-3F62AEA5E4C3}" type="parTrans" cxnId="{FDAA43A0-962B-42C5-B249-05E9E7BAA140}">
      <dgm:prSet/>
      <dgm:spPr/>
      <dgm:t>
        <a:bodyPr/>
        <a:lstStyle/>
        <a:p>
          <a:endParaRPr lang="en-US"/>
        </a:p>
      </dgm:t>
    </dgm:pt>
    <dgm:pt modelId="{AC4EC581-8EA3-432B-BACD-65BBC79AF0DF}" type="sibTrans" cxnId="{FDAA43A0-962B-42C5-B249-05E9E7BAA140}">
      <dgm:prSet/>
      <dgm:spPr/>
      <dgm:t>
        <a:bodyPr/>
        <a:lstStyle/>
        <a:p>
          <a:endParaRPr lang="en-US"/>
        </a:p>
      </dgm:t>
    </dgm:pt>
    <dgm:pt modelId="{33C1AEE3-436A-4EF6-A82E-1D427010EFB8}">
      <dgm:prSet phldrT="[Text]"/>
      <dgm:spPr/>
      <dgm:t>
        <a:bodyPr/>
        <a:lstStyle/>
        <a:p>
          <a:r>
            <a:rPr lang="uk-UA" dirty="0"/>
            <a:t>Модель</a:t>
          </a:r>
          <a:endParaRPr lang="en-US" dirty="0"/>
        </a:p>
      </dgm:t>
    </dgm:pt>
    <dgm:pt modelId="{B0E5A70C-B908-412B-8210-C619332E0ECC}" type="parTrans" cxnId="{52D6B35C-7ECF-4E9C-82FA-7968174B6C26}">
      <dgm:prSet/>
      <dgm:spPr/>
      <dgm:t>
        <a:bodyPr/>
        <a:lstStyle/>
        <a:p>
          <a:endParaRPr lang="en-US"/>
        </a:p>
      </dgm:t>
    </dgm:pt>
    <dgm:pt modelId="{796D882A-1818-43E9-8A3A-E9802A7A517D}" type="sibTrans" cxnId="{52D6B35C-7ECF-4E9C-82FA-7968174B6C26}">
      <dgm:prSet/>
      <dgm:spPr/>
      <dgm:t>
        <a:bodyPr/>
        <a:lstStyle/>
        <a:p>
          <a:endParaRPr lang="en-US"/>
        </a:p>
      </dgm:t>
    </dgm:pt>
    <dgm:pt modelId="{BDC3BCA0-2744-46AF-B098-8F35B111B3DD}" type="pres">
      <dgm:prSet presAssocID="{309C5BBB-EBF5-4C70-9128-63C922E75864}" presName="Name0" presStyleCnt="0">
        <dgm:presLayoutVars>
          <dgm:dir/>
          <dgm:resizeHandles val="exact"/>
        </dgm:presLayoutVars>
      </dgm:prSet>
      <dgm:spPr/>
    </dgm:pt>
    <dgm:pt modelId="{0A1B05F5-6CD3-48D5-972B-063C5F86A89F}" type="pres">
      <dgm:prSet presAssocID="{309C5BBB-EBF5-4C70-9128-63C922E75864}" presName="vNodes" presStyleCnt="0"/>
      <dgm:spPr/>
    </dgm:pt>
    <dgm:pt modelId="{1C21D502-ABE4-478F-9028-DD2D685F4704}" type="pres">
      <dgm:prSet presAssocID="{0332FFB4-7BA6-4BFD-B441-DC2CBE46A674}" presName="node" presStyleLbl="node1" presStyleIdx="0" presStyleCnt="4">
        <dgm:presLayoutVars>
          <dgm:bulletEnabled val="1"/>
        </dgm:presLayoutVars>
      </dgm:prSet>
      <dgm:spPr/>
    </dgm:pt>
    <dgm:pt modelId="{C6704416-BFFC-45B2-AAA1-6E0052564524}" type="pres">
      <dgm:prSet presAssocID="{BEC9AB56-D086-49E1-9C1B-A0260E6091BC}" presName="spacerT" presStyleCnt="0"/>
      <dgm:spPr/>
    </dgm:pt>
    <dgm:pt modelId="{62B57349-7BAB-4E51-AEC1-B06E715390AB}" type="pres">
      <dgm:prSet presAssocID="{BEC9AB56-D086-49E1-9C1B-A0260E6091BC}" presName="sibTrans" presStyleLbl="sibTrans2D1" presStyleIdx="0" presStyleCnt="3"/>
      <dgm:spPr/>
    </dgm:pt>
    <dgm:pt modelId="{F1701B21-8A31-4A91-B6CB-7DA3AD6DF551}" type="pres">
      <dgm:prSet presAssocID="{BEC9AB56-D086-49E1-9C1B-A0260E6091BC}" presName="spacerB" presStyleCnt="0"/>
      <dgm:spPr/>
    </dgm:pt>
    <dgm:pt modelId="{C298A4F3-3D94-4BD5-B5A4-28BBEAB914DB}" type="pres">
      <dgm:prSet presAssocID="{78788503-D0B6-45A4-8F6E-6EF0FF3FE2E2}" presName="node" presStyleLbl="node1" presStyleIdx="1" presStyleCnt="4">
        <dgm:presLayoutVars>
          <dgm:bulletEnabled val="1"/>
        </dgm:presLayoutVars>
      </dgm:prSet>
      <dgm:spPr/>
    </dgm:pt>
    <dgm:pt modelId="{A98264D6-27E7-4D1F-8B2D-F5AA9D7B4F40}" type="pres">
      <dgm:prSet presAssocID="{6019B5F6-6EF6-4AB2-9392-BFD9DFD8E852}" presName="spacerT" presStyleCnt="0"/>
      <dgm:spPr/>
    </dgm:pt>
    <dgm:pt modelId="{ED512E6C-F2CD-4206-9A25-37E8E4ADF4CB}" type="pres">
      <dgm:prSet presAssocID="{6019B5F6-6EF6-4AB2-9392-BFD9DFD8E852}" presName="sibTrans" presStyleLbl="sibTrans2D1" presStyleIdx="1" presStyleCnt="3"/>
      <dgm:spPr/>
    </dgm:pt>
    <dgm:pt modelId="{2A8201C6-AD44-41E1-9AAA-C07D0276BDAC}" type="pres">
      <dgm:prSet presAssocID="{6019B5F6-6EF6-4AB2-9392-BFD9DFD8E852}" presName="spacerB" presStyleCnt="0"/>
      <dgm:spPr/>
    </dgm:pt>
    <dgm:pt modelId="{A6AF3606-CE71-490F-A924-21004D9B377F}" type="pres">
      <dgm:prSet presAssocID="{67DEDBBB-1CDB-43DF-B7CE-0E33873ACB87}" presName="node" presStyleLbl="node1" presStyleIdx="2" presStyleCnt="4">
        <dgm:presLayoutVars>
          <dgm:bulletEnabled val="1"/>
        </dgm:presLayoutVars>
      </dgm:prSet>
      <dgm:spPr/>
    </dgm:pt>
    <dgm:pt modelId="{7767FA75-71F4-459A-9F19-DAF2D0741684}" type="pres">
      <dgm:prSet presAssocID="{309C5BBB-EBF5-4C70-9128-63C922E75864}" presName="sibTransLast" presStyleLbl="sibTrans2D1" presStyleIdx="2" presStyleCnt="3"/>
      <dgm:spPr/>
    </dgm:pt>
    <dgm:pt modelId="{D932A45F-E6EC-4058-B0E2-6FDBAD12C677}" type="pres">
      <dgm:prSet presAssocID="{309C5BBB-EBF5-4C70-9128-63C922E75864}" presName="connectorText" presStyleLbl="sibTrans2D1" presStyleIdx="2" presStyleCnt="3"/>
      <dgm:spPr/>
    </dgm:pt>
    <dgm:pt modelId="{8BCE30FB-D371-41D4-B3BB-BD7BAC0EA8B2}" type="pres">
      <dgm:prSet presAssocID="{309C5BBB-EBF5-4C70-9128-63C922E75864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CB7A3C19-A397-4CE1-86C3-4D5F35067E4E}" type="presOf" srcId="{BEC9AB56-D086-49E1-9C1B-A0260E6091BC}" destId="{62B57349-7BAB-4E51-AEC1-B06E715390AB}" srcOrd="0" destOrd="0" presId="urn:microsoft.com/office/officeart/2005/8/layout/equation2"/>
    <dgm:cxn modelId="{F5EC5A28-31FF-48E7-80C6-FC2032D30D15}" type="presOf" srcId="{AC4EC581-8EA3-432B-BACD-65BBC79AF0DF}" destId="{7767FA75-71F4-459A-9F19-DAF2D0741684}" srcOrd="0" destOrd="0" presId="urn:microsoft.com/office/officeart/2005/8/layout/equation2"/>
    <dgm:cxn modelId="{69361633-90EB-43D9-BE35-92DFA51D6554}" type="presOf" srcId="{33C1AEE3-436A-4EF6-A82E-1D427010EFB8}" destId="{8BCE30FB-D371-41D4-B3BB-BD7BAC0EA8B2}" srcOrd="0" destOrd="0" presId="urn:microsoft.com/office/officeart/2005/8/layout/equation2"/>
    <dgm:cxn modelId="{52D6B35C-7ECF-4E9C-82FA-7968174B6C26}" srcId="{309C5BBB-EBF5-4C70-9128-63C922E75864}" destId="{33C1AEE3-436A-4EF6-A82E-1D427010EFB8}" srcOrd="3" destOrd="0" parTransId="{B0E5A70C-B908-412B-8210-C619332E0ECC}" sibTransId="{796D882A-1818-43E9-8A3A-E9802A7A517D}"/>
    <dgm:cxn modelId="{4C4EB861-2E10-4259-BDC2-BB068201E60B}" type="presOf" srcId="{67DEDBBB-1CDB-43DF-B7CE-0E33873ACB87}" destId="{A6AF3606-CE71-490F-A924-21004D9B377F}" srcOrd="0" destOrd="0" presId="urn:microsoft.com/office/officeart/2005/8/layout/equation2"/>
    <dgm:cxn modelId="{3B4B8445-CF62-443D-A521-5A2AF0A56C3D}" type="presOf" srcId="{0332FFB4-7BA6-4BFD-B441-DC2CBE46A674}" destId="{1C21D502-ABE4-478F-9028-DD2D685F4704}" srcOrd="0" destOrd="0" presId="urn:microsoft.com/office/officeart/2005/8/layout/equation2"/>
    <dgm:cxn modelId="{21893653-C6DE-40C9-BF3F-E8BD02E1CF5C}" type="presOf" srcId="{6019B5F6-6EF6-4AB2-9392-BFD9DFD8E852}" destId="{ED512E6C-F2CD-4206-9A25-37E8E4ADF4CB}" srcOrd="0" destOrd="0" presId="urn:microsoft.com/office/officeart/2005/8/layout/equation2"/>
    <dgm:cxn modelId="{65F7A476-196D-4B0B-A8A6-DF231C3CD0A9}" type="presOf" srcId="{78788503-D0B6-45A4-8F6E-6EF0FF3FE2E2}" destId="{C298A4F3-3D94-4BD5-B5A4-28BBEAB914DB}" srcOrd="0" destOrd="0" presId="urn:microsoft.com/office/officeart/2005/8/layout/equation2"/>
    <dgm:cxn modelId="{D6379E7F-3F54-440D-BD62-2FA6C4B8EC60}" type="presOf" srcId="{309C5BBB-EBF5-4C70-9128-63C922E75864}" destId="{BDC3BCA0-2744-46AF-B098-8F35B111B3DD}" srcOrd="0" destOrd="0" presId="urn:microsoft.com/office/officeart/2005/8/layout/equation2"/>
    <dgm:cxn modelId="{FDAA43A0-962B-42C5-B249-05E9E7BAA140}" srcId="{309C5BBB-EBF5-4C70-9128-63C922E75864}" destId="{67DEDBBB-1CDB-43DF-B7CE-0E33873ACB87}" srcOrd="2" destOrd="0" parTransId="{39A3C979-F19A-47EE-AA5E-3F62AEA5E4C3}" sibTransId="{AC4EC581-8EA3-432B-BACD-65BBC79AF0DF}"/>
    <dgm:cxn modelId="{3FC676AC-EA23-40E1-8210-677BEA481C83}" srcId="{309C5BBB-EBF5-4C70-9128-63C922E75864}" destId="{78788503-D0B6-45A4-8F6E-6EF0FF3FE2E2}" srcOrd="1" destOrd="0" parTransId="{CAF6151B-AF22-4C44-A704-4044F49594EF}" sibTransId="{6019B5F6-6EF6-4AB2-9392-BFD9DFD8E852}"/>
    <dgm:cxn modelId="{95B151C0-034B-494E-840B-1C16E287DA87}" srcId="{309C5BBB-EBF5-4C70-9128-63C922E75864}" destId="{0332FFB4-7BA6-4BFD-B441-DC2CBE46A674}" srcOrd="0" destOrd="0" parTransId="{E4AF33C7-37DB-4654-8BC9-E8C39D1E5B61}" sibTransId="{BEC9AB56-D086-49E1-9C1B-A0260E6091BC}"/>
    <dgm:cxn modelId="{731A13D0-E32E-4191-84E1-6F42C689CAFF}" type="presOf" srcId="{AC4EC581-8EA3-432B-BACD-65BBC79AF0DF}" destId="{D932A45F-E6EC-4058-B0E2-6FDBAD12C677}" srcOrd="1" destOrd="0" presId="urn:microsoft.com/office/officeart/2005/8/layout/equation2"/>
    <dgm:cxn modelId="{2528B5E9-88DA-47F7-A66F-E4D03D526607}" type="presParOf" srcId="{BDC3BCA0-2744-46AF-B098-8F35B111B3DD}" destId="{0A1B05F5-6CD3-48D5-972B-063C5F86A89F}" srcOrd="0" destOrd="0" presId="urn:microsoft.com/office/officeart/2005/8/layout/equation2"/>
    <dgm:cxn modelId="{F60DB1C1-89E0-43E5-A89E-94F0764F2296}" type="presParOf" srcId="{0A1B05F5-6CD3-48D5-972B-063C5F86A89F}" destId="{1C21D502-ABE4-478F-9028-DD2D685F4704}" srcOrd="0" destOrd="0" presId="urn:microsoft.com/office/officeart/2005/8/layout/equation2"/>
    <dgm:cxn modelId="{D9285D60-3C4C-4881-8BF6-AEDD43A40278}" type="presParOf" srcId="{0A1B05F5-6CD3-48D5-972B-063C5F86A89F}" destId="{C6704416-BFFC-45B2-AAA1-6E0052564524}" srcOrd="1" destOrd="0" presId="urn:microsoft.com/office/officeart/2005/8/layout/equation2"/>
    <dgm:cxn modelId="{922DF875-CB30-4AD7-9972-5CAF7230D4D7}" type="presParOf" srcId="{0A1B05F5-6CD3-48D5-972B-063C5F86A89F}" destId="{62B57349-7BAB-4E51-AEC1-B06E715390AB}" srcOrd="2" destOrd="0" presId="urn:microsoft.com/office/officeart/2005/8/layout/equation2"/>
    <dgm:cxn modelId="{AD669F16-1AAE-4D8B-9122-A796753F734F}" type="presParOf" srcId="{0A1B05F5-6CD3-48D5-972B-063C5F86A89F}" destId="{F1701B21-8A31-4A91-B6CB-7DA3AD6DF551}" srcOrd="3" destOrd="0" presId="urn:microsoft.com/office/officeart/2005/8/layout/equation2"/>
    <dgm:cxn modelId="{4D3CF9F2-C1C3-41E5-B465-E5C679116B64}" type="presParOf" srcId="{0A1B05F5-6CD3-48D5-972B-063C5F86A89F}" destId="{C298A4F3-3D94-4BD5-B5A4-28BBEAB914DB}" srcOrd="4" destOrd="0" presId="urn:microsoft.com/office/officeart/2005/8/layout/equation2"/>
    <dgm:cxn modelId="{3BF64C77-7655-49DD-BD33-4BEB62341502}" type="presParOf" srcId="{0A1B05F5-6CD3-48D5-972B-063C5F86A89F}" destId="{A98264D6-27E7-4D1F-8B2D-F5AA9D7B4F40}" srcOrd="5" destOrd="0" presId="urn:microsoft.com/office/officeart/2005/8/layout/equation2"/>
    <dgm:cxn modelId="{4F885F83-8E9D-4D45-B4C5-295B59B21CAC}" type="presParOf" srcId="{0A1B05F5-6CD3-48D5-972B-063C5F86A89F}" destId="{ED512E6C-F2CD-4206-9A25-37E8E4ADF4CB}" srcOrd="6" destOrd="0" presId="urn:microsoft.com/office/officeart/2005/8/layout/equation2"/>
    <dgm:cxn modelId="{19ACCD2B-CA17-473A-9561-6191DFD0A0AE}" type="presParOf" srcId="{0A1B05F5-6CD3-48D5-972B-063C5F86A89F}" destId="{2A8201C6-AD44-41E1-9AAA-C07D0276BDAC}" srcOrd="7" destOrd="0" presId="urn:microsoft.com/office/officeart/2005/8/layout/equation2"/>
    <dgm:cxn modelId="{D714C850-2531-44AA-9CDA-BEF67476C9BE}" type="presParOf" srcId="{0A1B05F5-6CD3-48D5-972B-063C5F86A89F}" destId="{A6AF3606-CE71-490F-A924-21004D9B377F}" srcOrd="8" destOrd="0" presId="urn:microsoft.com/office/officeart/2005/8/layout/equation2"/>
    <dgm:cxn modelId="{5CA6ED4B-A9F6-40F0-B865-D76F9D154EDD}" type="presParOf" srcId="{BDC3BCA0-2744-46AF-B098-8F35B111B3DD}" destId="{7767FA75-71F4-459A-9F19-DAF2D0741684}" srcOrd="1" destOrd="0" presId="urn:microsoft.com/office/officeart/2005/8/layout/equation2"/>
    <dgm:cxn modelId="{E156EEDA-CB10-479D-B4DD-D76C028668E8}" type="presParOf" srcId="{7767FA75-71F4-459A-9F19-DAF2D0741684}" destId="{D932A45F-E6EC-4058-B0E2-6FDBAD12C677}" srcOrd="0" destOrd="0" presId="urn:microsoft.com/office/officeart/2005/8/layout/equation2"/>
    <dgm:cxn modelId="{8FB6F36C-D15D-4DF8-929C-515767C6A640}" type="presParOf" srcId="{BDC3BCA0-2744-46AF-B098-8F35B111B3DD}" destId="{8BCE30FB-D371-41D4-B3BB-BD7BAC0EA8B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F8034C-E0D7-4041-91E3-80C06A9DC30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78D703-6E21-485C-B117-F0865B69B6A3}">
      <dgm:prSet phldrT="[Text]"/>
      <dgm:spPr/>
      <dgm:t>
        <a:bodyPr/>
        <a:lstStyle/>
        <a:p>
          <a:r>
            <a:rPr lang="uk-UA" dirty="0"/>
            <a:t>Процедура загрузки</a:t>
          </a:r>
          <a:endParaRPr lang="en-US" dirty="0"/>
        </a:p>
      </dgm:t>
    </dgm:pt>
    <dgm:pt modelId="{4AAB4C92-A981-4D61-93EA-AD65AABC4524}" type="parTrans" cxnId="{10736C14-A734-4E6A-8422-38E7FC92FD14}">
      <dgm:prSet/>
      <dgm:spPr/>
      <dgm:t>
        <a:bodyPr/>
        <a:lstStyle/>
        <a:p>
          <a:endParaRPr lang="en-US"/>
        </a:p>
      </dgm:t>
    </dgm:pt>
    <dgm:pt modelId="{1393C651-7AEF-455F-9BEE-CE4ED4F1C6A4}" type="sibTrans" cxnId="{10736C14-A734-4E6A-8422-38E7FC92FD14}">
      <dgm:prSet/>
      <dgm:spPr/>
      <dgm:t>
        <a:bodyPr/>
        <a:lstStyle/>
        <a:p>
          <a:endParaRPr lang="en-US"/>
        </a:p>
      </dgm:t>
    </dgm:pt>
    <dgm:pt modelId="{97D7ABD3-95C5-4A0A-A6F1-3774CC37C17B}">
      <dgm:prSet phldrT="[Text]"/>
      <dgm:spPr/>
      <dgm:t>
        <a:bodyPr/>
        <a:lstStyle/>
        <a:p>
          <a:r>
            <a:rPr lang="uk-UA" dirty="0"/>
            <a:t>Набор 1</a:t>
          </a:r>
          <a:endParaRPr lang="en-US" dirty="0"/>
        </a:p>
      </dgm:t>
    </dgm:pt>
    <dgm:pt modelId="{DA0F4A4F-8EFF-47F2-9DF1-9027E94C3797}" type="parTrans" cxnId="{78665292-C670-40D3-A324-75E54107423F}">
      <dgm:prSet/>
      <dgm:spPr/>
      <dgm:t>
        <a:bodyPr/>
        <a:lstStyle/>
        <a:p>
          <a:endParaRPr lang="en-US"/>
        </a:p>
      </dgm:t>
    </dgm:pt>
    <dgm:pt modelId="{7AFF506E-1073-4AF4-8A9B-F3CCEDCA3A75}" type="sibTrans" cxnId="{78665292-C670-40D3-A324-75E54107423F}">
      <dgm:prSet/>
      <dgm:spPr/>
      <dgm:t>
        <a:bodyPr/>
        <a:lstStyle/>
        <a:p>
          <a:endParaRPr lang="en-US"/>
        </a:p>
      </dgm:t>
    </dgm:pt>
    <dgm:pt modelId="{1601FFF4-6200-4021-9D03-BF45ADD116F1}">
      <dgm:prSet phldrT="[Text]"/>
      <dgm:spPr/>
      <dgm:t>
        <a:bodyPr/>
        <a:lstStyle/>
        <a:p>
          <a:r>
            <a:rPr lang="uk-UA" dirty="0"/>
            <a:t>Набор 2</a:t>
          </a:r>
          <a:endParaRPr lang="en-US" dirty="0"/>
        </a:p>
      </dgm:t>
    </dgm:pt>
    <dgm:pt modelId="{BDA23104-4907-4153-9865-4AA1202ECF98}" type="parTrans" cxnId="{B59B0045-CD76-48EA-B71E-8AF36EE39B8A}">
      <dgm:prSet/>
      <dgm:spPr/>
      <dgm:t>
        <a:bodyPr/>
        <a:lstStyle/>
        <a:p>
          <a:endParaRPr lang="en-US"/>
        </a:p>
      </dgm:t>
    </dgm:pt>
    <dgm:pt modelId="{5A694C3E-19F4-4B86-94F4-D0660070D792}" type="sibTrans" cxnId="{B59B0045-CD76-48EA-B71E-8AF36EE39B8A}">
      <dgm:prSet/>
      <dgm:spPr/>
      <dgm:t>
        <a:bodyPr/>
        <a:lstStyle/>
        <a:p>
          <a:endParaRPr lang="en-US"/>
        </a:p>
      </dgm:t>
    </dgm:pt>
    <dgm:pt modelId="{D0718068-BF13-4DD5-8B4B-F1E488625697}">
      <dgm:prSet phldrT="[Text]"/>
      <dgm:spPr/>
      <dgm:t>
        <a:bodyPr/>
        <a:lstStyle/>
        <a:p>
          <a:r>
            <a:rPr lang="uk-UA" dirty="0"/>
            <a:t>Процедура</a:t>
          </a:r>
        </a:p>
        <a:p>
          <a:r>
            <a:rPr lang="uk-UA" dirty="0" err="1"/>
            <a:t>сохранения</a:t>
          </a:r>
          <a:endParaRPr lang="en-US" dirty="0"/>
        </a:p>
      </dgm:t>
    </dgm:pt>
    <dgm:pt modelId="{ADCB035D-3280-4D31-86D4-07AEAAA26230}" type="parTrans" cxnId="{3DBCBCEC-C50B-461F-B10C-ED55DDAF96FA}">
      <dgm:prSet/>
      <dgm:spPr/>
      <dgm:t>
        <a:bodyPr/>
        <a:lstStyle/>
        <a:p>
          <a:endParaRPr lang="en-US"/>
        </a:p>
      </dgm:t>
    </dgm:pt>
    <dgm:pt modelId="{C8BEAD75-F6EC-4278-BDEC-CCB9AD56722D}" type="sibTrans" cxnId="{3DBCBCEC-C50B-461F-B10C-ED55DDAF96FA}">
      <dgm:prSet/>
      <dgm:spPr/>
      <dgm:t>
        <a:bodyPr/>
        <a:lstStyle/>
        <a:p>
          <a:endParaRPr lang="en-US"/>
        </a:p>
      </dgm:t>
    </dgm:pt>
    <dgm:pt modelId="{E2F75297-0BD8-4430-A688-F02BD2A12B57}">
      <dgm:prSet phldrT="[Text]"/>
      <dgm:spPr/>
      <dgm:t>
        <a:bodyPr/>
        <a:lstStyle/>
        <a:p>
          <a:r>
            <a:rPr lang="uk-UA" dirty="0" err="1"/>
            <a:t>Метаданн</a:t>
          </a:r>
          <a:r>
            <a:rPr lang="ru-UA" dirty="0" err="1"/>
            <a:t>ые</a:t>
          </a:r>
          <a:endParaRPr lang="en-US" dirty="0"/>
        </a:p>
      </dgm:t>
    </dgm:pt>
    <dgm:pt modelId="{F953B3AC-EFA6-478D-ACB3-9F4D9E3404D4}" type="parTrans" cxnId="{F4B83DF4-CBE2-4DAE-925C-F77110AF8310}">
      <dgm:prSet/>
      <dgm:spPr/>
      <dgm:t>
        <a:bodyPr/>
        <a:lstStyle/>
        <a:p>
          <a:endParaRPr lang="en-US"/>
        </a:p>
      </dgm:t>
    </dgm:pt>
    <dgm:pt modelId="{42360325-5616-4321-AE77-E7193FF9A811}" type="sibTrans" cxnId="{F4B83DF4-CBE2-4DAE-925C-F77110AF8310}">
      <dgm:prSet/>
      <dgm:spPr/>
      <dgm:t>
        <a:bodyPr/>
        <a:lstStyle/>
        <a:p>
          <a:endParaRPr lang="en-US"/>
        </a:p>
      </dgm:t>
    </dgm:pt>
    <dgm:pt modelId="{84EBA6BB-CB20-4CAC-A466-3BF0D0530B5C}">
      <dgm:prSet phldrT="[Text]"/>
      <dgm:spPr/>
      <dgm:t>
        <a:bodyPr/>
        <a:lstStyle/>
        <a:p>
          <a:r>
            <a:rPr lang="ru-UA" dirty="0"/>
            <a:t>Запись</a:t>
          </a:r>
          <a:endParaRPr lang="en-US" dirty="0"/>
        </a:p>
      </dgm:t>
    </dgm:pt>
    <dgm:pt modelId="{A2311D5A-A532-4E91-9EEC-9815EE4BBCFE}" type="parTrans" cxnId="{77ADB537-3EE9-41E1-B8F8-1A5CA15C558E}">
      <dgm:prSet/>
      <dgm:spPr/>
      <dgm:t>
        <a:bodyPr/>
        <a:lstStyle/>
        <a:p>
          <a:endParaRPr lang="en-US"/>
        </a:p>
      </dgm:t>
    </dgm:pt>
    <dgm:pt modelId="{6C537C0E-50C9-4D7B-876F-0C6304DE662A}" type="sibTrans" cxnId="{77ADB537-3EE9-41E1-B8F8-1A5CA15C558E}">
      <dgm:prSet/>
      <dgm:spPr/>
      <dgm:t>
        <a:bodyPr/>
        <a:lstStyle/>
        <a:p>
          <a:endParaRPr lang="en-US"/>
        </a:p>
      </dgm:t>
    </dgm:pt>
    <dgm:pt modelId="{44ED1694-EABE-4803-B241-E7AD21AB5871}" type="pres">
      <dgm:prSet presAssocID="{2FF8034C-E0D7-4041-91E3-80C06A9DC30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B4CFE8-DB70-466A-9874-3EF6E9B0AB7D}" type="pres">
      <dgm:prSet presAssocID="{1A78D703-6E21-485C-B117-F0865B69B6A3}" presName="root" presStyleCnt="0"/>
      <dgm:spPr/>
    </dgm:pt>
    <dgm:pt modelId="{A886ADC9-BBA6-4C3B-B502-63C833535CC1}" type="pres">
      <dgm:prSet presAssocID="{1A78D703-6E21-485C-B117-F0865B69B6A3}" presName="rootComposite" presStyleCnt="0"/>
      <dgm:spPr/>
    </dgm:pt>
    <dgm:pt modelId="{23737A61-4FA8-49A1-9DCE-7B158C958EB6}" type="pres">
      <dgm:prSet presAssocID="{1A78D703-6E21-485C-B117-F0865B69B6A3}" presName="rootText" presStyleLbl="node1" presStyleIdx="0" presStyleCnt="2"/>
      <dgm:spPr/>
    </dgm:pt>
    <dgm:pt modelId="{8CA13107-7670-4A0F-9CB4-8C354E572985}" type="pres">
      <dgm:prSet presAssocID="{1A78D703-6E21-485C-B117-F0865B69B6A3}" presName="rootConnector" presStyleLbl="node1" presStyleIdx="0" presStyleCnt="2"/>
      <dgm:spPr/>
    </dgm:pt>
    <dgm:pt modelId="{D068E8DD-DFF8-4321-9497-B5283D17DED7}" type="pres">
      <dgm:prSet presAssocID="{1A78D703-6E21-485C-B117-F0865B69B6A3}" presName="childShape" presStyleCnt="0"/>
      <dgm:spPr/>
    </dgm:pt>
    <dgm:pt modelId="{332FC62C-F6B6-4581-9CA2-0EBA9D24D126}" type="pres">
      <dgm:prSet presAssocID="{DA0F4A4F-8EFF-47F2-9DF1-9027E94C3797}" presName="Name13" presStyleLbl="parChTrans1D2" presStyleIdx="0" presStyleCnt="4"/>
      <dgm:spPr/>
    </dgm:pt>
    <dgm:pt modelId="{223C7867-D890-47EF-9607-0A8DEE82A294}" type="pres">
      <dgm:prSet presAssocID="{97D7ABD3-95C5-4A0A-A6F1-3774CC37C17B}" presName="childText" presStyleLbl="bgAcc1" presStyleIdx="0" presStyleCnt="4">
        <dgm:presLayoutVars>
          <dgm:bulletEnabled val="1"/>
        </dgm:presLayoutVars>
      </dgm:prSet>
      <dgm:spPr/>
    </dgm:pt>
    <dgm:pt modelId="{45DEFE89-09E3-44C3-8BCA-9035FA4DAF9F}" type="pres">
      <dgm:prSet presAssocID="{BDA23104-4907-4153-9865-4AA1202ECF98}" presName="Name13" presStyleLbl="parChTrans1D2" presStyleIdx="1" presStyleCnt="4"/>
      <dgm:spPr/>
    </dgm:pt>
    <dgm:pt modelId="{D7CEDA9F-2D59-4170-A3EF-50770981E702}" type="pres">
      <dgm:prSet presAssocID="{1601FFF4-6200-4021-9D03-BF45ADD116F1}" presName="childText" presStyleLbl="bgAcc1" presStyleIdx="1" presStyleCnt="4">
        <dgm:presLayoutVars>
          <dgm:bulletEnabled val="1"/>
        </dgm:presLayoutVars>
      </dgm:prSet>
      <dgm:spPr/>
    </dgm:pt>
    <dgm:pt modelId="{14559653-A9AD-4C83-9823-52A075A8F904}" type="pres">
      <dgm:prSet presAssocID="{D0718068-BF13-4DD5-8B4B-F1E488625697}" presName="root" presStyleCnt="0"/>
      <dgm:spPr/>
    </dgm:pt>
    <dgm:pt modelId="{FF5A26B2-5837-4A4E-BEBB-3CA0A1E9A8B1}" type="pres">
      <dgm:prSet presAssocID="{D0718068-BF13-4DD5-8B4B-F1E488625697}" presName="rootComposite" presStyleCnt="0"/>
      <dgm:spPr/>
    </dgm:pt>
    <dgm:pt modelId="{85FA876D-C914-4415-9250-A5ECE2946E53}" type="pres">
      <dgm:prSet presAssocID="{D0718068-BF13-4DD5-8B4B-F1E488625697}" presName="rootText" presStyleLbl="node1" presStyleIdx="1" presStyleCnt="2"/>
      <dgm:spPr/>
    </dgm:pt>
    <dgm:pt modelId="{7D13DE69-B924-405E-9921-DF1283B4D7BE}" type="pres">
      <dgm:prSet presAssocID="{D0718068-BF13-4DD5-8B4B-F1E488625697}" presName="rootConnector" presStyleLbl="node1" presStyleIdx="1" presStyleCnt="2"/>
      <dgm:spPr/>
    </dgm:pt>
    <dgm:pt modelId="{B64ACD0E-586B-41B1-80C3-023FBA5CBC72}" type="pres">
      <dgm:prSet presAssocID="{D0718068-BF13-4DD5-8B4B-F1E488625697}" presName="childShape" presStyleCnt="0"/>
      <dgm:spPr/>
    </dgm:pt>
    <dgm:pt modelId="{AC7538CC-B993-43FC-A23B-25F0BE2BA731}" type="pres">
      <dgm:prSet presAssocID="{F953B3AC-EFA6-478D-ACB3-9F4D9E3404D4}" presName="Name13" presStyleLbl="parChTrans1D2" presStyleIdx="2" presStyleCnt="4"/>
      <dgm:spPr/>
    </dgm:pt>
    <dgm:pt modelId="{891B573C-4F76-4DD0-9403-F4036EE3C9A1}" type="pres">
      <dgm:prSet presAssocID="{E2F75297-0BD8-4430-A688-F02BD2A12B57}" presName="childText" presStyleLbl="bgAcc1" presStyleIdx="2" presStyleCnt="4">
        <dgm:presLayoutVars>
          <dgm:bulletEnabled val="1"/>
        </dgm:presLayoutVars>
      </dgm:prSet>
      <dgm:spPr/>
    </dgm:pt>
    <dgm:pt modelId="{286FAA33-71A1-43EE-84A2-5910561B0A9E}" type="pres">
      <dgm:prSet presAssocID="{A2311D5A-A532-4E91-9EEC-9815EE4BBCFE}" presName="Name13" presStyleLbl="parChTrans1D2" presStyleIdx="3" presStyleCnt="4"/>
      <dgm:spPr/>
    </dgm:pt>
    <dgm:pt modelId="{06395E25-2E04-48CA-99DC-C4B5C0424AF7}" type="pres">
      <dgm:prSet presAssocID="{84EBA6BB-CB20-4CAC-A466-3BF0D0530B5C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10736C14-A734-4E6A-8422-38E7FC92FD14}" srcId="{2FF8034C-E0D7-4041-91E3-80C06A9DC30D}" destId="{1A78D703-6E21-485C-B117-F0865B69B6A3}" srcOrd="0" destOrd="0" parTransId="{4AAB4C92-A981-4D61-93EA-AD65AABC4524}" sibTransId="{1393C651-7AEF-455F-9BEE-CE4ED4F1C6A4}"/>
    <dgm:cxn modelId="{68AE6B27-E0FE-4A79-B3E1-5B2582C054D2}" type="presOf" srcId="{DA0F4A4F-8EFF-47F2-9DF1-9027E94C3797}" destId="{332FC62C-F6B6-4581-9CA2-0EBA9D24D126}" srcOrd="0" destOrd="0" presId="urn:microsoft.com/office/officeart/2005/8/layout/hierarchy3"/>
    <dgm:cxn modelId="{09086A28-C2D3-4A02-B66C-389B1EED242C}" type="presOf" srcId="{F953B3AC-EFA6-478D-ACB3-9F4D9E3404D4}" destId="{AC7538CC-B993-43FC-A23B-25F0BE2BA731}" srcOrd="0" destOrd="0" presId="urn:microsoft.com/office/officeart/2005/8/layout/hierarchy3"/>
    <dgm:cxn modelId="{4D1CFE33-E2E3-4786-A74A-2FEE8FA3D847}" type="presOf" srcId="{D0718068-BF13-4DD5-8B4B-F1E488625697}" destId="{7D13DE69-B924-405E-9921-DF1283B4D7BE}" srcOrd="1" destOrd="0" presId="urn:microsoft.com/office/officeart/2005/8/layout/hierarchy3"/>
    <dgm:cxn modelId="{77ADB537-3EE9-41E1-B8F8-1A5CA15C558E}" srcId="{D0718068-BF13-4DD5-8B4B-F1E488625697}" destId="{84EBA6BB-CB20-4CAC-A466-3BF0D0530B5C}" srcOrd="1" destOrd="0" parTransId="{A2311D5A-A532-4E91-9EEC-9815EE4BBCFE}" sibTransId="{6C537C0E-50C9-4D7B-876F-0C6304DE662A}"/>
    <dgm:cxn modelId="{D7206043-6CD8-4CAB-9058-ADAB1E984234}" type="presOf" srcId="{84EBA6BB-CB20-4CAC-A466-3BF0D0530B5C}" destId="{06395E25-2E04-48CA-99DC-C4B5C0424AF7}" srcOrd="0" destOrd="0" presId="urn:microsoft.com/office/officeart/2005/8/layout/hierarchy3"/>
    <dgm:cxn modelId="{B59B0045-CD76-48EA-B71E-8AF36EE39B8A}" srcId="{1A78D703-6E21-485C-B117-F0865B69B6A3}" destId="{1601FFF4-6200-4021-9D03-BF45ADD116F1}" srcOrd="1" destOrd="0" parTransId="{BDA23104-4907-4153-9865-4AA1202ECF98}" sibTransId="{5A694C3E-19F4-4B86-94F4-D0660070D792}"/>
    <dgm:cxn modelId="{49FBC846-778A-41B5-B87C-A6DA6368A18A}" type="presOf" srcId="{97D7ABD3-95C5-4A0A-A6F1-3774CC37C17B}" destId="{223C7867-D890-47EF-9607-0A8DEE82A294}" srcOrd="0" destOrd="0" presId="urn:microsoft.com/office/officeart/2005/8/layout/hierarchy3"/>
    <dgm:cxn modelId="{31145152-1A38-4C65-BBA7-4F40BA2D82E2}" type="presOf" srcId="{D0718068-BF13-4DD5-8B4B-F1E488625697}" destId="{85FA876D-C914-4415-9250-A5ECE2946E53}" srcOrd="0" destOrd="0" presId="urn:microsoft.com/office/officeart/2005/8/layout/hierarchy3"/>
    <dgm:cxn modelId="{B0DD0D80-DC56-4397-B560-153788B18E72}" type="presOf" srcId="{BDA23104-4907-4153-9865-4AA1202ECF98}" destId="{45DEFE89-09E3-44C3-8BCA-9035FA4DAF9F}" srcOrd="0" destOrd="0" presId="urn:microsoft.com/office/officeart/2005/8/layout/hierarchy3"/>
    <dgm:cxn modelId="{431F0C85-3CB5-4CBF-AD5C-65F49B6BE749}" type="presOf" srcId="{1A78D703-6E21-485C-B117-F0865B69B6A3}" destId="{23737A61-4FA8-49A1-9DCE-7B158C958EB6}" srcOrd="0" destOrd="0" presId="urn:microsoft.com/office/officeart/2005/8/layout/hierarchy3"/>
    <dgm:cxn modelId="{78665292-C670-40D3-A324-75E54107423F}" srcId="{1A78D703-6E21-485C-B117-F0865B69B6A3}" destId="{97D7ABD3-95C5-4A0A-A6F1-3774CC37C17B}" srcOrd="0" destOrd="0" parTransId="{DA0F4A4F-8EFF-47F2-9DF1-9027E94C3797}" sibTransId="{7AFF506E-1073-4AF4-8A9B-F3CCEDCA3A75}"/>
    <dgm:cxn modelId="{AFE31C94-486C-491D-AB22-108C6CF5CB2A}" type="presOf" srcId="{2FF8034C-E0D7-4041-91E3-80C06A9DC30D}" destId="{44ED1694-EABE-4803-B241-E7AD21AB5871}" srcOrd="0" destOrd="0" presId="urn:microsoft.com/office/officeart/2005/8/layout/hierarchy3"/>
    <dgm:cxn modelId="{1DA93DD2-520D-43CB-9BFF-0DCC496E8BCC}" type="presOf" srcId="{A2311D5A-A532-4E91-9EEC-9815EE4BBCFE}" destId="{286FAA33-71A1-43EE-84A2-5910561B0A9E}" srcOrd="0" destOrd="0" presId="urn:microsoft.com/office/officeart/2005/8/layout/hierarchy3"/>
    <dgm:cxn modelId="{FA0ED6D6-091F-4DC3-8D4C-5871D9560A80}" type="presOf" srcId="{E2F75297-0BD8-4430-A688-F02BD2A12B57}" destId="{891B573C-4F76-4DD0-9403-F4036EE3C9A1}" srcOrd="0" destOrd="0" presId="urn:microsoft.com/office/officeart/2005/8/layout/hierarchy3"/>
    <dgm:cxn modelId="{CB473EE1-8B54-4287-88E7-81440B3B0471}" type="presOf" srcId="{1601FFF4-6200-4021-9D03-BF45ADD116F1}" destId="{D7CEDA9F-2D59-4170-A3EF-50770981E702}" srcOrd="0" destOrd="0" presId="urn:microsoft.com/office/officeart/2005/8/layout/hierarchy3"/>
    <dgm:cxn modelId="{E493BCE3-1BF1-47B2-A07C-ED84DCD6BEF2}" type="presOf" srcId="{1A78D703-6E21-485C-B117-F0865B69B6A3}" destId="{8CA13107-7670-4A0F-9CB4-8C354E572985}" srcOrd="1" destOrd="0" presId="urn:microsoft.com/office/officeart/2005/8/layout/hierarchy3"/>
    <dgm:cxn modelId="{3DBCBCEC-C50B-461F-B10C-ED55DDAF96FA}" srcId="{2FF8034C-E0D7-4041-91E3-80C06A9DC30D}" destId="{D0718068-BF13-4DD5-8B4B-F1E488625697}" srcOrd="1" destOrd="0" parTransId="{ADCB035D-3280-4D31-86D4-07AEAAA26230}" sibTransId="{C8BEAD75-F6EC-4278-BDEC-CCB9AD56722D}"/>
    <dgm:cxn modelId="{F4B83DF4-CBE2-4DAE-925C-F77110AF8310}" srcId="{D0718068-BF13-4DD5-8B4B-F1E488625697}" destId="{E2F75297-0BD8-4430-A688-F02BD2A12B57}" srcOrd="0" destOrd="0" parTransId="{F953B3AC-EFA6-478D-ACB3-9F4D9E3404D4}" sibTransId="{42360325-5616-4321-AE77-E7193FF9A811}"/>
    <dgm:cxn modelId="{B7674DE3-DD9D-46FD-BFAC-E36CC701251E}" type="presParOf" srcId="{44ED1694-EABE-4803-B241-E7AD21AB5871}" destId="{ECB4CFE8-DB70-466A-9874-3EF6E9B0AB7D}" srcOrd="0" destOrd="0" presId="urn:microsoft.com/office/officeart/2005/8/layout/hierarchy3"/>
    <dgm:cxn modelId="{4C951421-50D0-4D6C-B8FA-65EDC62BC71C}" type="presParOf" srcId="{ECB4CFE8-DB70-466A-9874-3EF6E9B0AB7D}" destId="{A886ADC9-BBA6-4C3B-B502-63C833535CC1}" srcOrd="0" destOrd="0" presId="urn:microsoft.com/office/officeart/2005/8/layout/hierarchy3"/>
    <dgm:cxn modelId="{7DF66328-34C0-432E-AC93-5949A979D404}" type="presParOf" srcId="{A886ADC9-BBA6-4C3B-B502-63C833535CC1}" destId="{23737A61-4FA8-49A1-9DCE-7B158C958EB6}" srcOrd="0" destOrd="0" presId="urn:microsoft.com/office/officeart/2005/8/layout/hierarchy3"/>
    <dgm:cxn modelId="{19B38D17-E258-416A-8AE6-F1C109FC992C}" type="presParOf" srcId="{A886ADC9-BBA6-4C3B-B502-63C833535CC1}" destId="{8CA13107-7670-4A0F-9CB4-8C354E572985}" srcOrd="1" destOrd="0" presId="urn:microsoft.com/office/officeart/2005/8/layout/hierarchy3"/>
    <dgm:cxn modelId="{55E451B5-7F93-49FD-8034-B45ED35585EA}" type="presParOf" srcId="{ECB4CFE8-DB70-466A-9874-3EF6E9B0AB7D}" destId="{D068E8DD-DFF8-4321-9497-B5283D17DED7}" srcOrd="1" destOrd="0" presId="urn:microsoft.com/office/officeart/2005/8/layout/hierarchy3"/>
    <dgm:cxn modelId="{CD9CEBCB-1D6C-488B-9C65-E4A3D8EF2653}" type="presParOf" srcId="{D068E8DD-DFF8-4321-9497-B5283D17DED7}" destId="{332FC62C-F6B6-4581-9CA2-0EBA9D24D126}" srcOrd="0" destOrd="0" presId="urn:microsoft.com/office/officeart/2005/8/layout/hierarchy3"/>
    <dgm:cxn modelId="{5AD17AEF-8AA9-45B8-B376-1A88CB4501E9}" type="presParOf" srcId="{D068E8DD-DFF8-4321-9497-B5283D17DED7}" destId="{223C7867-D890-47EF-9607-0A8DEE82A294}" srcOrd="1" destOrd="0" presId="urn:microsoft.com/office/officeart/2005/8/layout/hierarchy3"/>
    <dgm:cxn modelId="{B90ADC13-94D5-4DE0-AFAD-A47D33CBB7D1}" type="presParOf" srcId="{D068E8DD-DFF8-4321-9497-B5283D17DED7}" destId="{45DEFE89-09E3-44C3-8BCA-9035FA4DAF9F}" srcOrd="2" destOrd="0" presId="urn:microsoft.com/office/officeart/2005/8/layout/hierarchy3"/>
    <dgm:cxn modelId="{390996FD-8F77-42A7-BF35-D1F24ABC1952}" type="presParOf" srcId="{D068E8DD-DFF8-4321-9497-B5283D17DED7}" destId="{D7CEDA9F-2D59-4170-A3EF-50770981E702}" srcOrd="3" destOrd="0" presId="urn:microsoft.com/office/officeart/2005/8/layout/hierarchy3"/>
    <dgm:cxn modelId="{AE7EB824-D3DC-49BC-9DD4-93B0063257F9}" type="presParOf" srcId="{44ED1694-EABE-4803-B241-E7AD21AB5871}" destId="{14559653-A9AD-4C83-9823-52A075A8F904}" srcOrd="1" destOrd="0" presId="urn:microsoft.com/office/officeart/2005/8/layout/hierarchy3"/>
    <dgm:cxn modelId="{6587AC31-A3D6-4A3F-9AE7-336EE9FE87B1}" type="presParOf" srcId="{14559653-A9AD-4C83-9823-52A075A8F904}" destId="{FF5A26B2-5837-4A4E-BEBB-3CA0A1E9A8B1}" srcOrd="0" destOrd="0" presId="urn:microsoft.com/office/officeart/2005/8/layout/hierarchy3"/>
    <dgm:cxn modelId="{1E9B0999-81D7-4DFF-BBA4-06EBD885AF3E}" type="presParOf" srcId="{FF5A26B2-5837-4A4E-BEBB-3CA0A1E9A8B1}" destId="{85FA876D-C914-4415-9250-A5ECE2946E53}" srcOrd="0" destOrd="0" presId="urn:microsoft.com/office/officeart/2005/8/layout/hierarchy3"/>
    <dgm:cxn modelId="{C874A90C-82D1-4F8C-BADC-7E783DB8E1F8}" type="presParOf" srcId="{FF5A26B2-5837-4A4E-BEBB-3CA0A1E9A8B1}" destId="{7D13DE69-B924-405E-9921-DF1283B4D7BE}" srcOrd="1" destOrd="0" presId="urn:microsoft.com/office/officeart/2005/8/layout/hierarchy3"/>
    <dgm:cxn modelId="{FC21181F-A53D-42B1-B8A7-83A19CE0B554}" type="presParOf" srcId="{14559653-A9AD-4C83-9823-52A075A8F904}" destId="{B64ACD0E-586B-41B1-80C3-023FBA5CBC72}" srcOrd="1" destOrd="0" presId="urn:microsoft.com/office/officeart/2005/8/layout/hierarchy3"/>
    <dgm:cxn modelId="{FC0F1164-02F1-4326-AC09-166F725F6E84}" type="presParOf" srcId="{B64ACD0E-586B-41B1-80C3-023FBA5CBC72}" destId="{AC7538CC-B993-43FC-A23B-25F0BE2BA731}" srcOrd="0" destOrd="0" presId="urn:microsoft.com/office/officeart/2005/8/layout/hierarchy3"/>
    <dgm:cxn modelId="{05008F89-4B2A-49F0-BCC6-9799BFEA3FC9}" type="presParOf" srcId="{B64ACD0E-586B-41B1-80C3-023FBA5CBC72}" destId="{891B573C-4F76-4DD0-9403-F4036EE3C9A1}" srcOrd="1" destOrd="0" presId="urn:microsoft.com/office/officeart/2005/8/layout/hierarchy3"/>
    <dgm:cxn modelId="{021787AD-729A-440E-9BE5-D5D8976C7DFD}" type="presParOf" srcId="{B64ACD0E-586B-41B1-80C3-023FBA5CBC72}" destId="{286FAA33-71A1-43EE-84A2-5910561B0A9E}" srcOrd="2" destOrd="0" presId="urn:microsoft.com/office/officeart/2005/8/layout/hierarchy3"/>
    <dgm:cxn modelId="{D01F7218-67D3-46CF-BD99-6DCB1ACB2A3A}" type="presParOf" srcId="{B64ACD0E-586B-41B1-80C3-023FBA5CBC72}" destId="{06395E25-2E04-48CA-99DC-C4B5C0424AF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93DAD8-3B38-47C9-B2DC-6EFCDC14B22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2321F88-16E0-4306-88E0-AB3E01070ADD}">
      <dgm:prSet phldrT="[Text]"/>
      <dgm:spPr/>
      <dgm:t>
        <a:bodyPr/>
        <a:lstStyle/>
        <a:p>
          <a:r>
            <a:rPr lang="en-US" dirty="0"/>
            <a:t>model.json</a:t>
          </a:r>
        </a:p>
      </dgm:t>
    </dgm:pt>
    <dgm:pt modelId="{DC1BE933-12DC-43E7-B597-58BA32B178E9}" type="parTrans" cxnId="{35CB1DD9-1B22-4DCD-A046-23997BE95957}">
      <dgm:prSet/>
      <dgm:spPr/>
      <dgm:t>
        <a:bodyPr/>
        <a:lstStyle/>
        <a:p>
          <a:endParaRPr lang="en-US"/>
        </a:p>
      </dgm:t>
    </dgm:pt>
    <dgm:pt modelId="{3C16852C-D274-4CC1-B907-1363103BE585}" type="sibTrans" cxnId="{35CB1DD9-1B22-4DCD-A046-23997BE95957}">
      <dgm:prSet/>
      <dgm:spPr/>
      <dgm:t>
        <a:bodyPr/>
        <a:lstStyle/>
        <a:p>
          <a:endParaRPr lang="en-US"/>
        </a:p>
      </dgm:t>
    </dgm:pt>
    <dgm:pt modelId="{4530E8DB-5B62-42E3-8E6B-EB10DFFE2765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0BEC3C52-D1CA-4BE3-A06B-79B84BEF6054}" type="parTrans" cxnId="{DEE251B6-692D-4C0F-82F9-2E55CA664520}">
      <dgm:prSet/>
      <dgm:spPr/>
      <dgm:t>
        <a:bodyPr/>
        <a:lstStyle/>
        <a:p>
          <a:endParaRPr lang="en-US"/>
        </a:p>
      </dgm:t>
    </dgm:pt>
    <dgm:pt modelId="{8274E671-B19A-48FD-98DE-4A362917AE8C}" type="sibTrans" cxnId="{DEE251B6-692D-4C0F-82F9-2E55CA664520}">
      <dgm:prSet/>
      <dgm:spPr/>
      <dgm:t>
        <a:bodyPr/>
        <a:lstStyle/>
        <a:p>
          <a:endParaRPr lang="en-US"/>
        </a:p>
      </dgm:t>
    </dgm:pt>
    <dgm:pt modelId="{7D7112B1-595D-432F-A973-2E34A6F666DE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FDEFC417-A7D3-46C1-93D6-EE33738CC694}" type="parTrans" cxnId="{968405AA-AE54-493A-B1AC-96120F4059F0}">
      <dgm:prSet/>
      <dgm:spPr/>
      <dgm:t>
        <a:bodyPr/>
        <a:lstStyle/>
        <a:p>
          <a:endParaRPr lang="en-US"/>
        </a:p>
      </dgm:t>
    </dgm:pt>
    <dgm:pt modelId="{341B8F04-7805-4450-9030-7DAF7E386D6B}" type="sibTrans" cxnId="{968405AA-AE54-493A-B1AC-96120F4059F0}">
      <dgm:prSet/>
      <dgm:spPr/>
      <dgm:t>
        <a:bodyPr/>
        <a:lstStyle/>
        <a:p>
          <a:endParaRPr lang="en-US"/>
        </a:p>
      </dgm:t>
    </dgm:pt>
    <dgm:pt modelId="{51437D26-39CB-4DCE-9760-F512D7B37A7A}">
      <dgm:prSet phldrT="[Text]"/>
      <dgm:spPr/>
      <dgm:t>
        <a:bodyPr/>
        <a:lstStyle/>
        <a:p>
          <a:r>
            <a:rPr lang="en-US" dirty="0"/>
            <a:t>template</a:t>
          </a:r>
        </a:p>
      </dgm:t>
    </dgm:pt>
    <dgm:pt modelId="{866E0C71-05CD-4410-A4BA-5E5E855172B7}" type="parTrans" cxnId="{AFF97BE6-157A-452F-BB35-99792DA01965}">
      <dgm:prSet/>
      <dgm:spPr/>
      <dgm:t>
        <a:bodyPr/>
        <a:lstStyle/>
        <a:p>
          <a:endParaRPr lang="en-US"/>
        </a:p>
      </dgm:t>
    </dgm:pt>
    <dgm:pt modelId="{C97F8755-CEB0-43B7-9DF7-555BE2E45051}" type="sibTrans" cxnId="{AFF97BE6-157A-452F-BB35-99792DA01965}">
      <dgm:prSet/>
      <dgm:spPr/>
      <dgm:t>
        <a:bodyPr/>
        <a:lstStyle/>
        <a:p>
          <a:endParaRPr lang="en-US"/>
        </a:p>
      </dgm:t>
    </dgm:pt>
    <dgm:pt modelId="{BA85890A-7FC0-45E7-B644-C0FA298BC413}">
      <dgm:prSet phldrT="[Text]"/>
      <dgm:spPr/>
      <dgm:t>
        <a:bodyPr/>
        <a:lstStyle/>
        <a:p>
          <a:r>
            <a:rPr lang="en-US" dirty="0"/>
            <a:t>dialog</a:t>
          </a:r>
        </a:p>
      </dgm:t>
    </dgm:pt>
    <dgm:pt modelId="{6E218452-ECBB-4E0E-98A3-040372E94CF7}" type="parTrans" cxnId="{4D0B985D-6939-4D0D-93BF-07623E50380B}">
      <dgm:prSet/>
      <dgm:spPr/>
      <dgm:t>
        <a:bodyPr/>
        <a:lstStyle/>
        <a:p>
          <a:endParaRPr lang="en-US"/>
        </a:p>
      </dgm:t>
    </dgm:pt>
    <dgm:pt modelId="{BD3BA8AA-7ACB-4D22-BE58-444CBCD8A531}" type="sibTrans" cxnId="{4D0B985D-6939-4D0D-93BF-07623E50380B}">
      <dgm:prSet/>
      <dgm:spPr/>
      <dgm:t>
        <a:bodyPr/>
        <a:lstStyle/>
        <a:p>
          <a:endParaRPr lang="en-US"/>
        </a:p>
      </dgm:t>
    </dgm:pt>
    <dgm:pt modelId="{A1CF1767-7244-4154-9601-316E4A46D5D3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898E056C-FCD1-4AAC-B2AF-AEAED0192524}" type="parTrans" cxnId="{EAC044F7-151E-4A72-B516-C26AC0BA735D}">
      <dgm:prSet/>
      <dgm:spPr/>
      <dgm:t>
        <a:bodyPr/>
        <a:lstStyle/>
        <a:p>
          <a:endParaRPr lang="en-US"/>
        </a:p>
      </dgm:t>
    </dgm:pt>
    <dgm:pt modelId="{516C8C73-25C1-49C5-BDFD-EF5EAEB14A3F}" type="sibTrans" cxnId="{EAC044F7-151E-4A72-B516-C26AC0BA735D}">
      <dgm:prSet/>
      <dgm:spPr/>
      <dgm:t>
        <a:bodyPr/>
        <a:lstStyle/>
        <a:p>
          <a:endParaRPr lang="en-US"/>
        </a:p>
      </dgm:t>
    </dgm:pt>
    <dgm:pt modelId="{F61B9AF4-D5A7-46A4-83D6-6ADF517D44C9}">
      <dgm:prSet phldrT="[Text]"/>
      <dgm:spPr/>
      <dgm:t>
        <a:bodyPr/>
        <a:lstStyle/>
        <a:p>
          <a:r>
            <a:rPr lang="en-US" dirty="0"/>
            <a:t>template</a:t>
          </a:r>
        </a:p>
      </dgm:t>
    </dgm:pt>
    <dgm:pt modelId="{CEE1FA97-0712-4AE0-8EAF-7C3408A8F064}" type="parTrans" cxnId="{70FF270C-978B-471D-A935-A7F8408CD7F4}">
      <dgm:prSet/>
      <dgm:spPr/>
      <dgm:t>
        <a:bodyPr/>
        <a:lstStyle/>
        <a:p>
          <a:endParaRPr lang="en-US"/>
        </a:p>
      </dgm:t>
    </dgm:pt>
    <dgm:pt modelId="{EBE75FA2-6860-4BF8-AC29-823A8572F028}" type="sibTrans" cxnId="{70FF270C-978B-471D-A935-A7F8408CD7F4}">
      <dgm:prSet/>
      <dgm:spPr/>
      <dgm:t>
        <a:bodyPr/>
        <a:lstStyle/>
        <a:p>
          <a:endParaRPr lang="en-US"/>
        </a:p>
      </dgm:t>
    </dgm:pt>
    <dgm:pt modelId="{359F2C46-8895-4C90-B606-F8DE7AC19A27}" type="pres">
      <dgm:prSet presAssocID="{9793DAD8-3B38-47C9-B2DC-6EFCDC14B2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8732EB-CDCB-47E6-BC6D-7D58B344DCC8}" type="pres">
      <dgm:prSet presAssocID="{22321F88-16E0-4306-88E0-AB3E01070ADD}" presName="vertOne" presStyleCnt="0"/>
      <dgm:spPr/>
    </dgm:pt>
    <dgm:pt modelId="{1EC977F4-8468-46DB-8777-DE0E841DDC58}" type="pres">
      <dgm:prSet presAssocID="{22321F88-16E0-4306-88E0-AB3E01070ADD}" presName="txOne" presStyleLbl="node0" presStyleIdx="0" presStyleCnt="1" custLinFactY="-21206" custLinFactNeighborX="-15298" custLinFactNeighborY="-100000">
        <dgm:presLayoutVars>
          <dgm:chPref val="3"/>
        </dgm:presLayoutVars>
      </dgm:prSet>
      <dgm:spPr/>
    </dgm:pt>
    <dgm:pt modelId="{254AF115-B259-4EF8-8A02-EE2C9FC0EBB9}" type="pres">
      <dgm:prSet presAssocID="{22321F88-16E0-4306-88E0-AB3E01070ADD}" presName="parTransOne" presStyleCnt="0"/>
      <dgm:spPr/>
    </dgm:pt>
    <dgm:pt modelId="{1AC691F1-F57D-499B-A3FF-2EA960E41592}" type="pres">
      <dgm:prSet presAssocID="{22321F88-16E0-4306-88E0-AB3E01070ADD}" presName="horzOne" presStyleCnt="0"/>
      <dgm:spPr/>
    </dgm:pt>
    <dgm:pt modelId="{50B86B9A-24B7-41A5-8B25-49F05A804F2C}" type="pres">
      <dgm:prSet presAssocID="{4530E8DB-5B62-42E3-8E6B-EB10DFFE2765}" presName="vertTwo" presStyleCnt="0"/>
      <dgm:spPr/>
    </dgm:pt>
    <dgm:pt modelId="{5FC5D682-5A62-4927-81DC-F73C6855F6A1}" type="pres">
      <dgm:prSet presAssocID="{4530E8DB-5B62-42E3-8E6B-EB10DFFE2765}" presName="txTwo" presStyleLbl="node2" presStyleIdx="0" presStyleCnt="2">
        <dgm:presLayoutVars>
          <dgm:chPref val="3"/>
        </dgm:presLayoutVars>
      </dgm:prSet>
      <dgm:spPr/>
    </dgm:pt>
    <dgm:pt modelId="{C8FDFA6B-8F4F-40DF-BFC9-A51BCF0591D1}" type="pres">
      <dgm:prSet presAssocID="{4530E8DB-5B62-42E3-8E6B-EB10DFFE2765}" presName="parTransTwo" presStyleCnt="0"/>
      <dgm:spPr/>
    </dgm:pt>
    <dgm:pt modelId="{B4C84010-2BCA-4F56-9CB9-1B55E9C8E19C}" type="pres">
      <dgm:prSet presAssocID="{4530E8DB-5B62-42E3-8E6B-EB10DFFE2765}" presName="horzTwo" presStyleCnt="0"/>
      <dgm:spPr/>
    </dgm:pt>
    <dgm:pt modelId="{2D0F7D0B-9D9E-453C-AA1B-9B0281AC19D3}" type="pres">
      <dgm:prSet presAssocID="{7D7112B1-595D-432F-A973-2E34A6F666DE}" presName="vertThree" presStyleCnt="0"/>
      <dgm:spPr/>
    </dgm:pt>
    <dgm:pt modelId="{2DD90357-153F-487F-90B1-C37FBC545C7B}" type="pres">
      <dgm:prSet presAssocID="{7D7112B1-595D-432F-A973-2E34A6F666DE}" presName="txThree" presStyleLbl="node3" presStyleIdx="0" presStyleCnt="4">
        <dgm:presLayoutVars>
          <dgm:chPref val="3"/>
        </dgm:presLayoutVars>
      </dgm:prSet>
      <dgm:spPr/>
    </dgm:pt>
    <dgm:pt modelId="{777D78D3-5C3D-4FE8-8EAF-1534DB1F475C}" type="pres">
      <dgm:prSet presAssocID="{7D7112B1-595D-432F-A973-2E34A6F666DE}" presName="horzThree" presStyleCnt="0"/>
      <dgm:spPr/>
    </dgm:pt>
    <dgm:pt modelId="{B90A7900-C3BA-4634-8EE8-667290D1BD78}" type="pres">
      <dgm:prSet presAssocID="{341B8F04-7805-4450-9030-7DAF7E386D6B}" presName="sibSpaceThree" presStyleCnt="0"/>
      <dgm:spPr/>
    </dgm:pt>
    <dgm:pt modelId="{2059EDA7-DC99-4038-93B8-78D372BFD9EC}" type="pres">
      <dgm:prSet presAssocID="{51437D26-39CB-4DCE-9760-F512D7B37A7A}" presName="vertThree" presStyleCnt="0"/>
      <dgm:spPr/>
    </dgm:pt>
    <dgm:pt modelId="{4182D2AA-0D5A-4AF7-A783-E21BEDC32E4B}" type="pres">
      <dgm:prSet presAssocID="{51437D26-39CB-4DCE-9760-F512D7B37A7A}" presName="txThree" presStyleLbl="node3" presStyleIdx="1" presStyleCnt="4">
        <dgm:presLayoutVars>
          <dgm:chPref val="3"/>
        </dgm:presLayoutVars>
      </dgm:prSet>
      <dgm:spPr/>
    </dgm:pt>
    <dgm:pt modelId="{FF2583FF-99F3-4751-A5A3-D654A28B8D4B}" type="pres">
      <dgm:prSet presAssocID="{51437D26-39CB-4DCE-9760-F512D7B37A7A}" presName="horzThree" presStyleCnt="0"/>
      <dgm:spPr/>
    </dgm:pt>
    <dgm:pt modelId="{148B7C5C-A913-4963-A150-D7CE7E4B8FF7}" type="pres">
      <dgm:prSet presAssocID="{8274E671-B19A-48FD-98DE-4A362917AE8C}" presName="sibSpaceTwo" presStyleCnt="0"/>
      <dgm:spPr/>
    </dgm:pt>
    <dgm:pt modelId="{46D911EA-7D4C-45FD-A403-524F00572242}" type="pres">
      <dgm:prSet presAssocID="{BA85890A-7FC0-45E7-B644-C0FA298BC413}" presName="vertTwo" presStyleCnt="0"/>
      <dgm:spPr/>
    </dgm:pt>
    <dgm:pt modelId="{EEB5D967-929C-433C-B14D-A5F56EA3BE75}" type="pres">
      <dgm:prSet presAssocID="{BA85890A-7FC0-45E7-B644-C0FA298BC413}" presName="txTwo" presStyleLbl="node2" presStyleIdx="1" presStyleCnt="2">
        <dgm:presLayoutVars>
          <dgm:chPref val="3"/>
        </dgm:presLayoutVars>
      </dgm:prSet>
      <dgm:spPr/>
    </dgm:pt>
    <dgm:pt modelId="{4AFD9483-85F8-4D3D-9BFF-E889C0D23097}" type="pres">
      <dgm:prSet presAssocID="{BA85890A-7FC0-45E7-B644-C0FA298BC413}" presName="parTransTwo" presStyleCnt="0"/>
      <dgm:spPr/>
    </dgm:pt>
    <dgm:pt modelId="{5C5F1F0F-A2F1-45DB-B5FE-B9E812E84223}" type="pres">
      <dgm:prSet presAssocID="{BA85890A-7FC0-45E7-B644-C0FA298BC413}" presName="horzTwo" presStyleCnt="0"/>
      <dgm:spPr/>
    </dgm:pt>
    <dgm:pt modelId="{D150B2A9-66CA-4427-BD0C-F8FF22951DDD}" type="pres">
      <dgm:prSet presAssocID="{A1CF1767-7244-4154-9601-316E4A46D5D3}" presName="vertThree" presStyleCnt="0"/>
      <dgm:spPr/>
    </dgm:pt>
    <dgm:pt modelId="{5A503342-D189-4A85-AE85-3F57BC666A53}" type="pres">
      <dgm:prSet presAssocID="{A1CF1767-7244-4154-9601-316E4A46D5D3}" presName="txThree" presStyleLbl="node3" presStyleIdx="2" presStyleCnt="4">
        <dgm:presLayoutVars>
          <dgm:chPref val="3"/>
        </dgm:presLayoutVars>
      </dgm:prSet>
      <dgm:spPr/>
    </dgm:pt>
    <dgm:pt modelId="{3C822C0A-EF61-4F7E-BFDD-BE095CBF38F9}" type="pres">
      <dgm:prSet presAssocID="{A1CF1767-7244-4154-9601-316E4A46D5D3}" presName="horzThree" presStyleCnt="0"/>
      <dgm:spPr/>
    </dgm:pt>
    <dgm:pt modelId="{84D388F7-7AC8-4178-B945-BF28946A9B58}" type="pres">
      <dgm:prSet presAssocID="{516C8C73-25C1-49C5-BDFD-EF5EAEB14A3F}" presName="sibSpaceThree" presStyleCnt="0"/>
      <dgm:spPr/>
    </dgm:pt>
    <dgm:pt modelId="{B6F8315D-EF4B-46DB-A3CC-77F1AFAB8A69}" type="pres">
      <dgm:prSet presAssocID="{F61B9AF4-D5A7-46A4-83D6-6ADF517D44C9}" presName="vertThree" presStyleCnt="0"/>
      <dgm:spPr/>
    </dgm:pt>
    <dgm:pt modelId="{BBAED708-D7BB-48A2-89FF-6DF1F2702976}" type="pres">
      <dgm:prSet presAssocID="{F61B9AF4-D5A7-46A4-83D6-6ADF517D44C9}" presName="txThree" presStyleLbl="node3" presStyleIdx="3" presStyleCnt="4">
        <dgm:presLayoutVars>
          <dgm:chPref val="3"/>
        </dgm:presLayoutVars>
      </dgm:prSet>
      <dgm:spPr/>
    </dgm:pt>
    <dgm:pt modelId="{133B1B90-2A84-44AC-BD58-46673AEA2442}" type="pres">
      <dgm:prSet presAssocID="{F61B9AF4-D5A7-46A4-83D6-6ADF517D44C9}" presName="horzThree" presStyleCnt="0"/>
      <dgm:spPr/>
    </dgm:pt>
  </dgm:ptLst>
  <dgm:cxnLst>
    <dgm:cxn modelId="{7B677905-433D-4358-941D-6CE8F34FD404}" type="presOf" srcId="{BA85890A-7FC0-45E7-B644-C0FA298BC413}" destId="{EEB5D967-929C-433C-B14D-A5F56EA3BE75}" srcOrd="0" destOrd="0" presId="urn:microsoft.com/office/officeart/2005/8/layout/hierarchy4"/>
    <dgm:cxn modelId="{70FF270C-978B-471D-A935-A7F8408CD7F4}" srcId="{BA85890A-7FC0-45E7-B644-C0FA298BC413}" destId="{F61B9AF4-D5A7-46A4-83D6-6ADF517D44C9}" srcOrd="1" destOrd="0" parTransId="{CEE1FA97-0712-4AE0-8EAF-7C3408A8F064}" sibTransId="{EBE75FA2-6860-4BF8-AC29-823A8572F028}"/>
    <dgm:cxn modelId="{1EA8B53B-3042-4235-A889-C8DD6526F0BB}" type="presOf" srcId="{A1CF1767-7244-4154-9601-316E4A46D5D3}" destId="{5A503342-D189-4A85-AE85-3F57BC666A53}" srcOrd="0" destOrd="0" presId="urn:microsoft.com/office/officeart/2005/8/layout/hierarchy4"/>
    <dgm:cxn modelId="{4D0B985D-6939-4D0D-93BF-07623E50380B}" srcId="{22321F88-16E0-4306-88E0-AB3E01070ADD}" destId="{BA85890A-7FC0-45E7-B644-C0FA298BC413}" srcOrd="1" destOrd="0" parTransId="{6E218452-ECBB-4E0E-98A3-040372E94CF7}" sibTransId="{BD3BA8AA-7ACB-4D22-BE58-444CBCD8A531}"/>
    <dgm:cxn modelId="{5203B87D-1393-4052-A1FA-55FC785F5602}" type="presOf" srcId="{22321F88-16E0-4306-88E0-AB3E01070ADD}" destId="{1EC977F4-8468-46DB-8777-DE0E841DDC58}" srcOrd="0" destOrd="0" presId="urn:microsoft.com/office/officeart/2005/8/layout/hierarchy4"/>
    <dgm:cxn modelId="{45CD6886-1F05-4497-8DD9-CFA09C34C828}" type="presOf" srcId="{51437D26-39CB-4DCE-9760-F512D7B37A7A}" destId="{4182D2AA-0D5A-4AF7-A783-E21BEDC32E4B}" srcOrd="0" destOrd="0" presId="urn:microsoft.com/office/officeart/2005/8/layout/hierarchy4"/>
    <dgm:cxn modelId="{98183389-D708-40EA-91C9-6101F2E95198}" type="presOf" srcId="{9793DAD8-3B38-47C9-B2DC-6EFCDC14B22C}" destId="{359F2C46-8895-4C90-B606-F8DE7AC19A27}" srcOrd="0" destOrd="0" presId="urn:microsoft.com/office/officeart/2005/8/layout/hierarchy4"/>
    <dgm:cxn modelId="{1CBA68A8-BF68-44A8-8F2A-77126A895E2C}" type="presOf" srcId="{4530E8DB-5B62-42E3-8E6B-EB10DFFE2765}" destId="{5FC5D682-5A62-4927-81DC-F73C6855F6A1}" srcOrd="0" destOrd="0" presId="urn:microsoft.com/office/officeart/2005/8/layout/hierarchy4"/>
    <dgm:cxn modelId="{968405AA-AE54-493A-B1AC-96120F4059F0}" srcId="{4530E8DB-5B62-42E3-8E6B-EB10DFFE2765}" destId="{7D7112B1-595D-432F-A973-2E34A6F666DE}" srcOrd="0" destOrd="0" parTransId="{FDEFC417-A7D3-46C1-93D6-EE33738CC694}" sibTransId="{341B8F04-7805-4450-9030-7DAF7E386D6B}"/>
    <dgm:cxn modelId="{DEE251B6-692D-4C0F-82F9-2E55CA664520}" srcId="{22321F88-16E0-4306-88E0-AB3E01070ADD}" destId="{4530E8DB-5B62-42E3-8E6B-EB10DFFE2765}" srcOrd="0" destOrd="0" parTransId="{0BEC3C52-D1CA-4BE3-A06B-79B84BEF6054}" sibTransId="{8274E671-B19A-48FD-98DE-4A362917AE8C}"/>
    <dgm:cxn modelId="{EF8ADFC1-6C60-4BBA-AC93-78774E141D83}" type="presOf" srcId="{7D7112B1-595D-432F-A973-2E34A6F666DE}" destId="{2DD90357-153F-487F-90B1-C37FBC545C7B}" srcOrd="0" destOrd="0" presId="urn:microsoft.com/office/officeart/2005/8/layout/hierarchy4"/>
    <dgm:cxn modelId="{35CB1DD9-1B22-4DCD-A046-23997BE95957}" srcId="{9793DAD8-3B38-47C9-B2DC-6EFCDC14B22C}" destId="{22321F88-16E0-4306-88E0-AB3E01070ADD}" srcOrd="0" destOrd="0" parTransId="{DC1BE933-12DC-43E7-B597-58BA32B178E9}" sibTransId="{3C16852C-D274-4CC1-B907-1363103BE585}"/>
    <dgm:cxn modelId="{AFF97BE6-157A-452F-BB35-99792DA01965}" srcId="{4530E8DB-5B62-42E3-8E6B-EB10DFFE2765}" destId="{51437D26-39CB-4DCE-9760-F512D7B37A7A}" srcOrd="1" destOrd="0" parTransId="{866E0C71-05CD-4410-A4BA-5E5E855172B7}" sibTransId="{C97F8755-CEB0-43B7-9DF7-555BE2E45051}"/>
    <dgm:cxn modelId="{EAC044F7-151E-4A72-B516-C26AC0BA735D}" srcId="{BA85890A-7FC0-45E7-B644-C0FA298BC413}" destId="{A1CF1767-7244-4154-9601-316E4A46D5D3}" srcOrd="0" destOrd="0" parTransId="{898E056C-FCD1-4AAC-B2AF-AEAED0192524}" sibTransId="{516C8C73-25C1-49C5-BDFD-EF5EAEB14A3F}"/>
    <dgm:cxn modelId="{A30227F8-8FFC-44CF-99B4-FA3BA4A36CE1}" type="presOf" srcId="{F61B9AF4-D5A7-46A4-83D6-6ADF517D44C9}" destId="{BBAED708-D7BB-48A2-89FF-6DF1F2702976}" srcOrd="0" destOrd="0" presId="urn:microsoft.com/office/officeart/2005/8/layout/hierarchy4"/>
    <dgm:cxn modelId="{A3598E1A-C7DF-45B3-90B1-2D241B476987}" type="presParOf" srcId="{359F2C46-8895-4C90-B606-F8DE7AC19A27}" destId="{128732EB-CDCB-47E6-BC6D-7D58B344DCC8}" srcOrd="0" destOrd="0" presId="urn:microsoft.com/office/officeart/2005/8/layout/hierarchy4"/>
    <dgm:cxn modelId="{F7F08147-4E83-43E4-A830-821B03D8156C}" type="presParOf" srcId="{128732EB-CDCB-47E6-BC6D-7D58B344DCC8}" destId="{1EC977F4-8468-46DB-8777-DE0E841DDC58}" srcOrd="0" destOrd="0" presId="urn:microsoft.com/office/officeart/2005/8/layout/hierarchy4"/>
    <dgm:cxn modelId="{B2D11BE4-2FE9-4F94-8E6E-7DB2A48BB5AA}" type="presParOf" srcId="{128732EB-CDCB-47E6-BC6D-7D58B344DCC8}" destId="{254AF115-B259-4EF8-8A02-EE2C9FC0EBB9}" srcOrd="1" destOrd="0" presId="urn:microsoft.com/office/officeart/2005/8/layout/hierarchy4"/>
    <dgm:cxn modelId="{57AF02CF-EEA1-4412-80A5-2088268C14CB}" type="presParOf" srcId="{128732EB-CDCB-47E6-BC6D-7D58B344DCC8}" destId="{1AC691F1-F57D-499B-A3FF-2EA960E41592}" srcOrd="2" destOrd="0" presId="urn:microsoft.com/office/officeart/2005/8/layout/hierarchy4"/>
    <dgm:cxn modelId="{C25DC4E6-8F9B-4B10-8CC0-155DFEB91403}" type="presParOf" srcId="{1AC691F1-F57D-499B-A3FF-2EA960E41592}" destId="{50B86B9A-24B7-41A5-8B25-49F05A804F2C}" srcOrd="0" destOrd="0" presId="urn:microsoft.com/office/officeart/2005/8/layout/hierarchy4"/>
    <dgm:cxn modelId="{B2F37AFB-AFF7-4E6C-B428-D94D9CA58469}" type="presParOf" srcId="{50B86B9A-24B7-41A5-8B25-49F05A804F2C}" destId="{5FC5D682-5A62-4927-81DC-F73C6855F6A1}" srcOrd="0" destOrd="0" presId="urn:microsoft.com/office/officeart/2005/8/layout/hierarchy4"/>
    <dgm:cxn modelId="{2C174335-82A7-4817-955E-4EF5BCD04066}" type="presParOf" srcId="{50B86B9A-24B7-41A5-8B25-49F05A804F2C}" destId="{C8FDFA6B-8F4F-40DF-BFC9-A51BCF0591D1}" srcOrd="1" destOrd="0" presId="urn:microsoft.com/office/officeart/2005/8/layout/hierarchy4"/>
    <dgm:cxn modelId="{B62949BF-D0C2-4C49-9F0F-756AF4875456}" type="presParOf" srcId="{50B86B9A-24B7-41A5-8B25-49F05A804F2C}" destId="{B4C84010-2BCA-4F56-9CB9-1B55E9C8E19C}" srcOrd="2" destOrd="0" presId="urn:microsoft.com/office/officeart/2005/8/layout/hierarchy4"/>
    <dgm:cxn modelId="{A671F425-2F5E-482B-B750-8B068E93F9A2}" type="presParOf" srcId="{B4C84010-2BCA-4F56-9CB9-1B55E9C8E19C}" destId="{2D0F7D0B-9D9E-453C-AA1B-9B0281AC19D3}" srcOrd="0" destOrd="0" presId="urn:microsoft.com/office/officeart/2005/8/layout/hierarchy4"/>
    <dgm:cxn modelId="{985D2D5F-4855-4D34-A871-73E3F6B1548A}" type="presParOf" srcId="{2D0F7D0B-9D9E-453C-AA1B-9B0281AC19D3}" destId="{2DD90357-153F-487F-90B1-C37FBC545C7B}" srcOrd="0" destOrd="0" presId="urn:microsoft.com/office/officeart/2005/8/layout/hierarchy4"/>
    <dgm:cxn modelId="{24E5AABF-C7B5-4C12-9ED3-28B970A94E84}" type="presParOf" srcId="{2D0F7D0B-9D9E-453C-AA1B-9B0281AC19D3}" destId="{777D78D3-5C3D-4FE8-8EAF-1534DB1F475C}" srcOrd="1" destOrd="0" presId="urn:microsoft.com/office/officeart/2005/8/layout/hierarchy4"/>
    <dgm:cxn modelId="{6F1B7474-0EE3-4CAA-9CB3-3B83D5495F5F}" type="presParOf" srcId="{B4C84010-2BCA-4F56-9CB9-1B55E9C8E19C}" destId="{B90A7900-C3BA-4634-8EE8-667290D1BD78}" srcOrd="1" destOrd="0" presId="urn:microsoft.com/office/officeart/2005/8/layout/hierarchy4"/>
    <dgm:cxn modelId="{A74A5999-521B-4502-8C83-1013F4FD3389}" type="presParOf" srcId="{B4C84010-2BCA-4F56-9CB9-1B55E9C8E19C}" destId="{2059EDA7-DC99-4038-93B8-78D372BFD9EC}" srcOrd="2" destOrd="0" presId="urn:microsoft.com/office/officeart/2005/8/layout/hierarchy4"/>
    <dgm:cxn modelId="{FB8094B9-5FE8-41B5-89CA-916B716EB0A9}" type="presParOf" srcId="{2059EDA7-DC99-4038-93B8-78D372BFD9EC}" destId="{4182D2AA-0D5A-4AF7-A783-E21BEDC32E4B}" srcOrd="0" destOrd="0" presId="urn:microsoft.com/office/officeart/2005/8/layout/hierarchy4"/>
    <dgm:cxn modelId="{53D5B440-945D-47DB-A582-50EB490288BE}" type="presParOf" srcId="{2059EDA7-DC99-4038-93B8-78D372BFD9EC}" destId="{FF2583FF-99F3-4751-A5A3-D654A28B8D4B}" srcOrd="1" destOrd="0" presId="urn:microsoft.com/office/officeart/2005/8/layout/hierarchy4"/>
    <dgm:cxn modelId="{7D276D29-6C64-463E-B07F-5FE40A58C6F1}" type="presParOf" srcId="{1AC691F1-F57D-499B-A3FF-2EA960E41592}" destId="{148B7C5C-A913-4963-A150-D7CE7E4B8FF7}" srcOrd="1" destOrd="0" presId="urn:microsoft.com/office/officeart/2005/8/layout/hierarchy4"/>
    <dgm:cxn modelId="{356CC4E3-7D17-446E-B7F1-EE560895A8F0}" type="presParOf" srcId="{1AC691F1-F57D-499B-A3FF-2EA960E41592}" destId="{46D911EA-7D4C-45FD-A403-524F00572242}" srcOrd="2" destOrd="0" presId="urn:microsoft.com/office/officeart/2005/8/layout/hierarchy4"/>
    <dgm:cxn modelId="{9B1F2E91-CF71-4F43-A320-C0E97A571A43}" type="presParOf" srcId="{46D911EA-7D4C-45FD-A403-524F00572242}" destId="{EEB5D967-929C-433C-B14D-A5F56EA3BE75}" srcOrd="0" destOrd="0" presId="urn:microsoft.com/office/officeart/2005/8/layout/hierarchy4"/>
    <dgm:cxn modelId="{500C51EF-B9D7-4E34-BD3D-A02AE210C11A}" type="presParOf" srcId="{46D911EA-7D4C-45FD-A403-524F00572242}" destId="{4AFD9483-85F8-4D3D-9BFF-E889C0D23097}" srcOrd="1" destOrd="0" presId="urn:microsoft.com/office/officeart/2005/8/layout/hierarchy4"/>
    <dgm:cxn modelId="{C533AC79-8FA2-4CFD-9AFE-CDF12F958E82}" type="presParOf" srcId="{46D911EA-7D4C-45FD-A403-524F00572242}" destId="{5C5F1F0F-A2F1-45DB-B5FE-B9E812E84223}" srcOrd="2" destOrd="0" presId="urn:microsoft.com/office/officeart/2005/8/layout/hierarchy4"/>
    <dgm:cxn modelId="{4F7B3357-CA73-455B-844F-C15290BF567D}" type="presParOf" srcId="{5C5F1F0F-A2F1-45DB-B5FE-B9E812E84223}" destId="{D150B2A9-66CA-4427-BD0C-F8FF22951DDD}" srcOrd="0" destOrd="0" presId="urn:microsoft.com/office/officeart/2005/8/layout/hierarchy4"/>
    <dgm:cxn modelId="{01987C22-581B-4BCD-BF34-6D1AB10246AF}" type="presParOf" srcId="{D150B2A9-66CA-4427-BD0C-F8FF22951DDD}" destId="{5A503342-D189-4A85-AE85-3F57BC666A53}" srcOrd="0" destOrd="0" presId="urn:microsoft.com/office/officeart/2005/8/layout/hierarchy4"/>
    <dgm:cxn modelId="{7365DD54-22A6-4602-B5BF-48638F213698}" type="presParOf" srcId="{D150B2A9-66CA-4427-BD0C-F8FF22951DDD}" destId="{3C822C0A-EF61-4F7E-BFDD-BE095CBF38F9}" srcOrd="1" destOrd="0" presId="urn:microsoft.com/office/officeart/2005/8/layout/hierarchy4"/>
    <dgm:cxn modelId="{2C7E964B-378B-461F-9F4E-2C49D6123EB2}" type="presParOf" srcId="{5C5F1F0F-A2F1-45DB-B5FE-B9E812E84223}" destId="{84D388F7-7AC8-4178-B945-BF28946A9B58}" srcOrd="1" destOrd="0" presId="urn:microsoft.com/office/officeart/2005/8/layout/hierarchy4"/>
    <dgm:cxn modelId="{C30142C6-F403-4C6A-A262-ED3931393A2A}" type="presParOf" srcId="{5C5F1F0F-A2F1-45DB-B5FE-B9E812E84223}" destId="{B6F8315D-EF4B-46DB-A3CC-77F1AFAB8A69}" srcOrd="2" destOrd="0" presId="urn:microsoft.com/office/officeart/2005/8/layout/hierarchy4"/>
    <dgm:cxn modelId="{82BDB9AF-2342-4738-9C66-9D0213343851}" type="presParOf" srcId="{B6F8315D-EF4B-46DB-A3CC-77F1AFAB8A69}" destId="{BBAED708-D7BB-48A2-89FF-6DF1F2702976}" srcOrd="0" destOrd="0" presId="urn:microsoft.com/office/officeart/2005/8/layout/hierarchy4"/>
    <dgm:cxn modelId="{F87198CA-B5A2-4513-816D-657EAF267A25}" type="presParOf" srcId="{B6F8315D-EF4B-46DB-A3CC-77F1AFAB8A69}" destId="{133B1B90-2A84-44AC-BD58-46673AEA244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9C5BBB-EBF5-4C70-9128-63C922E75864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2" csCatId="colorful" phldr="1"/>
      <dgm:spPr/>
    </dgm:pt>
    <dgm:pt modelId="{0332FFB4-7BA6-4BFD-B441-DC2CBE46A674}">
      <dgm:prSet phldrT="[Text]"/>
      <dgm:spPr/>
      <dgm:t>
        <a:bodyPr/>
        <a:lstStyle/>
        <a:p>
          <a:r>
            <a:rPr lang="ru-UA" noProof="0" dirty="0"/>
            <a:t>Свойства</a:t>
          </a:r>
        </a:p>
      </dgm:t>
    </dgm:pt>
    <dgm:pt modelId="{E4AF33C7-37DB-4654-8BC9-E8C39D1E5B61}" type="parTrans" cxnId="{95B151C0-034B-494E-840B-1C16E287DA87}">
      <dgm:prSet/>
      <dgm:spPr/>
      <dgm:t>
        <a:bodyPr/>
        <a:lstStyle/>
        <a:p>
          <a:endParaRPr lang="en-US"/>
        </a:p>
      </dgm:t>
    </dgm:pt>
    <dgm:pt modelId="{BEC9AB56-D086-49E1-9C1B-A0260E6091BC}" type="sibTrans" cxnId="{95B151C0-034B-494E-840B-1C16E287DA87}">
      <dgm:prSet/>
      <dgm:spPr/>
      <dgm:t>
        <a:bodyPr/>
        <a:lstStyle/>
        <a:p>
          <a:endParaRPr lang="en-US"/>
        </a:p>
      </dgm:t>
    </dgm:pt>
    <dgm:pt modelId="{78788503-D0B6-45A4-8F6E-6EF0FF3FE2E2}">
      <dgm:prSet phldrT="[Text]"/>
      <dgm:spPr/>
      <dgm:t>
        <a:bodyPr/>
        <a:lstStyle/>
        <a:p>
          <a:r>
            <a:rPr lang="ru-UA" dirty="0"/>
            <a:t>Валидаторы</a:t>
          </a:r>
          <a:endParaRPr lang="en-US" dirty="0"/>
        </a:p>
      </dgm:t>
    </dgm:pt>
    <dgm:pt modelId="{CAF6151B-AF22-4C44-A704-4044F49594EF}" type="parTrans" cxnId="{3FC676AC-EA23-40E1-8210-677BEA481C83}">
      <dgm:prSet/>
      <dgm:spPr/>
      <dgm:t>
        <a:bodyPr/>
        <a:lstStyle/>
        <a:p>
          <a:endParaRPr lang="en-US"/>
        </a:p>
      </dgm:t>
    </dgm:pt>
    <dgm:pt modelId="{6019B5F6-6EF6-4AB2-9392-BFD9DFD8E852}" type="sibTrans" cxnId="{3FC676AC-EA23-40E1-8210-677BEA481C83}">
      <dgm:prSet/>
      <dgm:spPr/>
      <dgm:t>
        <a:bodyPr/>
        <a:lstStyle/>
        <a:p>
          <a:endParaRPr lang="en-US"/>
        </a:p>
      </dgm:t>
    </dgm:pt>
    <dgm:pt modelId="{67DEDBBB-1CDB-43DF-B7CE-0E33873ACB87}">
      <dgm:prSet phldrT="[Text]"/>
      <dgm:spPr/>
      <dgm:t>
        <a:bodyPr/>
        <a:lstStyle/>
        <a:p>
          <a:r>
            <a:rPr lang="ru-UA" dirty="0"/>
            <a:t>Команды</a:t>
          </a:r>
          <a:endParaRPr lang="en-US" dirty="0"/>
        </a:p>
      </dgm:t>
    </dgm:pt>
    <dgm:pt modelId="{39A3C979-F19A-47EE-AA5E-3F62AEA5E4C3}" type="parTrans" cxnId="{FDAA43A0-962B-42C5-B249-05E9E7BAA140}">
      <dgm:prSet/>
      <dgm:spPr/>
      <dgm:t>
        <a:bodyPr/>
        <a:lstStyle/>
        <a:p>
          <a:endParaRPr lang="en-US"/>
        </a:p>
      </dgm:t>
    </dgm:pt>
    <dgm:pt modelId="{AC4EC581-8EA3-432B-BACD-65BBC79AF0DF}" type="sibTrans" cxnId="{FDAA43A0-962B-42C5-B249-05E9E7BAA140}">
      <dgm:prSet/>
      <dgm:spPr/>
      <dgm:t>
        <a:bodyPr/>
        <a:lstStyle/>
        <a:p>
          <a:endParaRPr lang="en-US"/>
        </a:p>
      </dgm:t>
    </dgm:pt>
    <dgm:pt modelId="{33C1AEE3-436A-4EF6-A82E-1D427010EFB8}">
      <dgm:prSet phldrT="[Text]"/>
      <dgm:spPr/>
      <dgm:t>
        <a:bodyPr/>
        <a:lstStyle/>
        <a:p>
          <a:r>
            <a:rPr lang="ru-UA" dirty="0"/>
            <a:t>Шаблон</a:t>
          </a:r>
          <a:endParaRPr lang="en-US" dirty="0"/>
        </a:p>
      </dgm:t>
    </dgm:pt>
    <dgm:pt modelId="{B0E5A70C-B908-412B-8210-C619332E0ECC}" type="parTrans" cxnId="{52D6B35C-7ECF-4E9C-82FA-7968174B6C26}">
      <dgm:prSet/>
      <dgm:spPr/>
      <dgm:t>
        <a:bodyPr/>
        <a:lstStyle/>
        <a:p>
          <a:endParaRPr lang="en-US"/>
        </a:p>
      </dgm:t>
    </dgm:pt>
    <dgm:pt modelId="{796D882A-1818-43E9-8A3A-E9802A7A517D}" type="sibTrans" cxnId="{52D6B35C-7ECF-4E9C-82FA-7968174B6C26}">
      <dgm:prSet/>
      <dgm:spPr/>
      <dgm:t>
        <a:bodyPr/>
        <a:lstStyle/>
        <a:p>
          <a:endParaRPr lang="en-US"/>
        </a:p>
      </dgm:t>
    </dgm:pt>
    <dgm:pt modelId="{919E7D90-8C50-4E27-BB2B-C319564EB16B}">
      <dgm:prSet phldrT="[Text]"/>
      <dgm:spPr/>
      <dgm:t>
        <a:bodyPr/>
        <a:lstStyle/>
        <a:p>
          <a:r>
            <a:rPr lang="ru-UA" dirty="0"/>
            <a:t>События</a:t>
          </a:r>
          <a:endParaRPr lang="en-US" dirty="0"/>
        </a:p>
      </dgm:t>
    </dgm:pt>
    <dgm:pt modelId="{25513C43-81F6-4AA6-BF54-3C823B2DC109}" type="parTrans" cxnId="{669C833E-C96F-4A06-938D-E00DFFDBAEE9}">
      <dgm:prSet/>
      <dgm:spPr/>
      <dgm:t>
        <a:bodyPr/>
        <a:lstStyle/>
        <a:p>
          <a:endParaRPr lang="en-US"/>
        </a:p>
      </dgm:t>
    </dgm:pt>
    <dgm:pt modelId="{E79A984A-A472-4A3D-9690-E5225593C202}" type="sibTrans" cxnId="{669C833E-C96F-4A06-938D-E00DFFDBAEE9}">
      <dgm:prSet/>
      <dgm:spPr/>
      <dgm:t>
        <a:bodyPr/>
        <a:lstStyle/>
        <a:p>
          <a:endParaRPr lang="en-US"/>
        </a:p>
      </dgm:t>
    </dgm:pt>
    <dgm:pt modelId="{BDC3BCA0-2744-46AF-B098-8F35B111B3DD}" type="pres">
      <dgm:prSet presAssocID="{309C5BBB-EBF5-4C70-9128-63C922E75864}" presName="Name0" presStyleCnt="0">
        <dgm:presLayoutVars>
          <dgm:dir/>
          <dgm:resizeHandles val="exact"/>
        </dgm:presLayoutVars>
      </dgm:prSet>
      <dgm:spPr/>
    </dgm:pt>
    <dgm:pt modelId="{0A1B05F5-6CD3-48D5-972B-063C5F86A89F}" type="pres">
      <dgm:prSet presAssocID="{309C5BBB-EBF5-4C70-9128-63C922E75864}" presName="vNodes" presStyleCnt="0"/>
      <dgm:spPr/>
    </dgm:pt>
    <dgm:pt modelId="{1C21D502-ABE4-478F-9028-DD2D685F4704}" type="pres">
      <dgm:prSet presAssocID="{0332FFB4-7BA6-4BFD-B441-DC2CBE46A674}" presName="node" presStyleLbl="node1" presStyleIdx="0" presStyleCnt="5">
        <dgm:presLayoutVars>
          <dgm:bulletEnabled val="1"/>
        </dgm:presLayoutVars>
      </dgm:prSet>
      <dgm:spPr/>
    </dgm:pt>
    <dgm:pt modelId="{C6704416-BFFC-45B2-AAA1-6E0052564524}" type="pres">
      <dgm:prSet presAssocID="{BEC9AB56-D086-49E1-9C1B-A0260E6091BC}" presName="spacerT" presStyleCnt="0"/>
      <dgm:spPr/>
    </dgm:pt>
    <dgm:pt modelId="{62B57349-7BAB-4E51-AEC1-B06E715390AB}" type="pres">
      <dgm:prSet presAssocID="{BEC9AB56-D086-49E1-9C1B-A0260E6091BC}" presName="sibTrans" presStyleLbl="sibTrans2D1" presStyleIdx="0" presStyleCnt="4"/>
      <dgm:spPr/>
    </dgm:pt>
    <dgm:pt modelId="{F1701B21-8A31-4A91-B6CB-7DA3AD6DF551}" type="pres">
      <dgm:prSet presAssocID="{BEC9AB56-D086-49E1-9C1B-A0260E6091BC}" presName="spacerB" presStyleCnt="0"/>
      <dgm:spPr/>
    </dgm:pt>
    <dgm:pt modelId="{C298A4F3-3D94-4BD5-B5A4-28BBEAB914DB}" type="pres">
      <dgm:prSet presAssocID="{78788503-D0B6-45A4-8F6E-6EF0FF3FE2E2}" presName="node" presStyleLbl="node1" presStyleIdx="1" presStyleCnt="5">
        <dgm:presLayoutVars>
          <dgm:bulletEnabled val="1"/>
        </dgm:presLayoutVars>
      </dgm:prSet>
      <dgm:spPr/>
    </dgm:pt>
    <dgm:pt modelId="{A98264D6-27E7-4D1F-8B2D-F5AA9D7B4F40}" type="pres">
      <dgm:prSet presAssocID="{6019B5F6-6EF6-4AB2-9392-BFD9DFD8E852}" presName="spacerT" presStyleCnt="0"/>
      <dgm:spPr/>
    </dgm:pt>
    <dgm:pt modelId="{ED512E6C-F2CD-4206-9A25-37E8E4ADF4CB}" type="pres">
      <dgm:prSet presAssocID="{6019B5F6-6EF6-4AB2-9392-BFD9DFD8E852}" presName="sibTrans" presStyleLbl="sibTrans2D1" presStyleIdx="1" presStyleCnt="4"/>
      <dgm:spPr/>
    </dgm:pt>
    <dgm:pt modelId="{2A8201C6-AD44-41E1-9AAA-C07D0276BDAC}" type="pres">
      <dgm:prSet presAssocID="{6019B5F6-6EF6-4AB2-9392-BFD9DFD8E852}" presName="spacerB" presStyleCnt="0"/>
      <dgm:spPr/>
    </dgm:pt>
    <dgm:pt modelId="{231F0994-62DD-40FE-833A-E96628F02121}" type="pres">
      <dgm:prSet presAssocID="{919E7D90-8C50-4E27-BB2B-C319564EB16B}" presName="node" presStyleLbl="node1" presStyleIdx="2" presStyleCnt="5">
        <dgm:presLayoutVars>
          <dgm:bulletEnabled val="1"/>
        </dgm:presLayoutVars>
      </dgm:prSet>
      <dgm:spPr/>
    </dgm:pt>
    <dgm:pt modelId="{7DE89610-D9FD-4E3F-B171-470812DDAE68}" type="pres">
      <dgm:prSet presAssocID="{E79A984A-A472-4A3D-9690-E5225593C202}" presName="spacerT" presStyleCnt="0"/>
      <dgm:spPr/>
    </dgm:pt>
    <dgm:pt modelId="{9F10AEF5-4953-48E9-A89C-97E3B995AFAA}" type="pres">
      <dgm:prSet presAssocID="{E79A984A-A472-4A3D-9690-E5225593C202}" presName="sibTrans" presStyleLbl="sibTrans2D1" presStyleIdx="2" presStyleCnt="4"/>
      <dgm:spPr/>
    </dgm:pt>
    <dgm:pt modelId="{F6ECB84C-733C-4153-A4A1-BEB6B84A0330}" type="pres">
      <dgm:prSet presAssocID="{E79A984A-A472-4A3D-9690-E5225593C202}" presName="spacerB" presStyleCnt="0"/>
      <dgm:spPr/>
    </dgm:pt>
    <dgm:pt modelId="{A6AF3606-CE71-490F-A924-21004D9B377F}" type="pres">
      <dgm:prSet presAssocID="{67DEDBBB-1CDB-43DF-B7CE-0E33873ACB87}" presName="node" presStyleLbl="node1" presStyleIdx="3" presStyleCnt="5">
        <dgm:presLayoutVars>
          <dgm:bulletEnabled val="1"/>
        </dgm:presLayoutVars>
      </dgm:prSet>
      <dgm:spPr/>
    </dgm:pt>
    <dgm:pt modelId="{7767FA75-71F4-459A-9F19-DAF2D0741684}" type="pres">
      <dgm:prSet presAssocID="{309C5BBB-EBF5-4C70-9128-63C922E75864}" presName="sibTransLast" presStyleLbl="sibTrans2D1" presStyleIdx="3" presStyleCnt="4"/>
      <dgm:spPr/>
    </dgm:pt>
    <dgm:pt modelId="{D932A45F-E6EC-4058-B0E2-6FDBAD12C677}" type="pres">
      <dgm:prSet presAssocID="{309C5BBB-EBF5-4C70-9128-63C922E75864}" presName="connectorText" presStyleLbl="sibTrans2D1" presStyleIdx="3" presStyleCnt="4"/>
      <dgm:spPr/>
    </dgm:pt>
    <dgm:pt modelId="{8BCE30FB-D371-41D4-B3BB-BD7BAC0EA8B2}" type="pres">
      <dgm:prSet presAssocID="{309C5BBB-EBF5-4C70-9128-63C922E75864}" presName="lastNode" presStyleLbl="node1" presStyleIdx="4" presStyleCnt="5">
        <dgm:presLayoutVars>
          <dgm:bulletEnabled val="1"/>
        </dgm:presLayoutVars>
      </dgm:prSet>
      <dgm:spPr/>
    </dgm:pt>
  </dgm:ptLst>
  <dgm:cxnLst>
    <dgm:cxn modelId="{CB7A3C19-A397-4CE1-86C3-4D5F35067E4E}" type="presOf" srcId="{BEC9AB56-D086-49E1-9C1B-A0260E6091BC}" destId="{62B57349-7BAB-4E51-AEC1-B06E715390AB}" srcOrd="0" destOrd="0" presId="urn:microsoft.com/office/officeart/2005/8/layout/equation2"/>
    <dgm:cxn modelId="{F5EC5A28-31FF-48E7-80C6-FC2032D30D15}" type="presOf" srcId="{AC4EC581-8EA3-432B-BACD-65BBC79AF0DF}" destId="{7767FA75-71F4-459A-9F19-DAF2D0741684}" srcOrd="0" destOrd="0" presId="urn:microsoft.com/office/officeart/2005/8/layout/equation2"/>
    <dgm:cxn modelId="{69361633-90EB-43D9-BE35-92DFA51D6554}" type="presOf" srcId="{33C1AEE3-436A-4EF6-A82E-1D427010EFB8}" destId="{8BCE30FB-D371-41D4-B3BB-BD7BAC0EA8B2}" srcOrd="0" destOrd="0" presId="urn:microsoft.com/office/officeart/2005/8/layout/equation2"/>
    <dgm:cxn modelId="{669C833E-C96F-4A06-938D-E00DFFDBAEE9}" srcId="{309C5BBB-EBF5-4C70-9128-63C922E75864}" destId="{919E7D90-8C50-4E27-BB2B-C319564EB16B}" srcOrd="2" destOrd="0" parTransId="{25513C43-81F6-4AA6-BF54-3C823B2DC109}" sibTransId="{E79A984A-A472-4A3D-9690-E5225593C202}"/>
    <dgm:cxn modelId="{52D6B35C-7ECF-4E9C-82FA-7968174B6C26}" srcId="{309C5BBB-EBF5-4C70-9128-63C922E75864}" destId="{33C1AEE3-436A-4EF6-A82E-1D427010EFB8}" srcOrd="4" destOrd="0" parTransId="{B0E5A70C-B908-412B-8210-C619332E0ECC}" sibTransId="{796D882A-1818-43E9-8A3A-E9802A7A517D}"/>
    <dgm:cxn modelId="{4C4EB861-2E10-4259-BDC2-BB068201E60B}" type="presOf" srcId="{67DEDBBB-1CDB-43DF-B7CE-0E33873ACB87}" destId="{A6AF3606-CE71-490F-A924-21004D9B377F}" srcOrd="0" destOrd="0" presId="urn:microsoft.com/office/officeart/2005/8/layout/equation2"/>
    <dgm:cxn modelId="{3B4B8445-CF62-443D-A521-5A2AF0A56C3D}" type="presOf" srcId="{0332FFB4-7BA6-4BFD-B441-DC2CBE46A674}" destId="{1C21D502-ABE4-478F-9028-DD2D685F4704}" srcOrd="0" destOrd="0" presId="urn:microsoft.com/office/officeart/2005/8/layout/equation2"/>
    <dgm:cxn modelId="{21893653-C6DE-40C9-BF3F-E8BD02E1CF5C}" type="presOf" srcId="{6019B5F6-6EF6-4AB2-9392-BFD9DFD8E852}" destId="{ED512E6C-F2CD-4206-9A25-37E8E4ADF4CB}" srcOrd="0" destOrd="0" presId="urn:microsoft.com/office/officeart/2005/8/layout/equation2"/>
    <dgm:cxn modelId="{650B3D74-772C-442F-B283-99254CDECE30}" type="presOf" srcId="{919E7D90-8C50-4E27-BB2B-C319564EB16B}" destId="{231F0994-62DD-40FE-833A-E96628F02121}" srcOrd="0" destOrd="0" presId="urn:microsoft.com/office/officeart/2005/8/layout/equation2"/>
    <dgm:cxn modelId="{65F7A476-196D-4B0B-A8A6-DF231C3CD0A9}" type="presOf" srcId="{78788503-D0B6-45A4-8F6E-6EF0FF3FE2E2}" destId="{C298A4F3-3D94-4BD5-B5A4-28BBEAB914DB}" srcOrd="0" destOrd="0" presId="urn:microsoft.com/office/officeart/2005/8/layout/equation2"/>
    <dgm:cxn modelId="{D6379E7F-3F54-440D-BD62-2FA6C4B8EC60}" type="presOf" srcId="{309C5BBB-EBF5-4C70-9128-63C922E75864}" destId="{BDC3BCA0-2744-46AF-B098-8F35B111B3DD}" srcOrd="0" destOrd="0" presId="urn:microsoft.com/office/officeart/2005/8/layout/equation2"/>
    <dgm:cxn modelId="{FDAA43A0-962B-42C5-B249-05E9E7BAA140}" srcId="{309C5BBB-EBF5-4C70-9128-63C922E75864}" destId="{67DEDBBB-1CDB-43DF-B7CE-0E33873ACB87}" srcOrd="3" destOrd="0" parTransId="{39A3C979-F19A-47EE-AA5E-3F62AEA5E4C3}" sibTransId="{AC4EC581-8EA3-432B-BACD-65BBC79AF0DF}"/>
    <dgm:cxn modelId="{6A5A40A2-359E-4BA5-BEE8-E49BED44818F}" type="presOf" srcId="{E79A984A-A472-4A3D-9690-E5225593C202}" destId="{9F10AEF5-4953-48E9-A89C-97E3B995AFAA}" srcOrd="0" destOrd="0" presId="urn:microsoft.com/office/officeart/2005/8/layout/equation2"/>
    <dgm:cxn modelId="{3FC676AC-EA23-40E1-8210-677BEA481C83}" srcId="{309C5BBB-EBF5-4C70-9128-63C922E75864}" destId="{78788503-D0B6-45A4-8F6E-6EF0FF3FE2E2}" srcOrd="1" destOrd="0" parTransId="{CAF6151B-AF22-4C44-A704-4044F49594EF}" sibTransId="{6019B5F6-6EF6-4AB2-9392-BFD9DFD8E852}"/>
    <dgm:cxn modelId="{95B151C0-034B-494E-840B-1C16E287DA87}" srcId="{309C5BBB-EBF5-4C70-9128-63C922E75864}" destId="{0332FFB4-7BA6-4BFD-B441-DC2CBE46A674}" srcOrd="0" destOrd="0" parTransId="{E4AF33C7-37DB-4654-8BC9-E8C39D1E5B61}" sibTransId="{BEC9AB56-D086-49E1-9C1B-A0260E6091BC}"/>
    <dgm:cxn modelId="{731A13D0-E32E-4191-84E1-6F42C689CAFF}" type="presOf" srcId="{AC4EC581-8EA3-432B-BACD-65BBC79AF0DF}" destId="{D932A45F-E6EC-4058-B0E2-6FDBAD12C677}" srcOrd="1" destOrd="0" presId="urn:microsoft.com/office/officeart/2005/8/layout/equation2"/>
    <dgm:cxn modelId="{2528B5E9-88DA-47F7-A66F-E4D03D526607}" type="presParOf" srcId="{BDC3BCA0-2744-46AF-B098-8F35B111B3DD}" destId="{0A1B05F5-6CD3-48D5-972B-063C5F86A89F}" srcOrd="0" destOrd="0" presId="urn:microsoft.com/office/officeart/2005/8/layout/equation2"/>
    <dgm:cxn modelId="{F60DB1C1-89E0-43E5-A89E-94F0764F2296}" type="presParOf" srcId="{0A1B05F5-6CD3-48D5-972B-063C5F86A89F}" destId="{1C21D502-ABE4-478F-9028-DD2D685F4704}" srcOrd="0" destOrd="0" presId="urn:microsoft.com/office/officeart/2005/8/layout/equation2"/>
    <dgm:cxn modelId="{D9285D60-3C4C-4881-8BF6-AEDD43A40278}" type="presParOf" srcId="{0A1B05F5-6CD3-48D5-972B-063C5F86A89F}" destId="{C6704416-BFFC-45B2-AAA1-6E0052564524}" srcOrd="1" destOrd="0" presId="urn:microsoft.com/office/officeart/2005/8/layout/equation2"/>
    <dgm:cxn modelId="{922DF875-CB30-4AD7-9972-5CAF7230D4D7}" type="presParOf" srcId="{0A1B05F5-6CD3-48D5-972B-063C5F86A89F}" destId="{62B57349-7BAB-4E51-AEC1-B06E715390AB}" srcOrd="2" destOrd="0" presId="urn:microsoft.com/office/officeart/2005/8/layout/equation2"/>
    <dgm:cxn modelId="{AD669F16-1AAE-4D8B-9122-A796753F734F}" type="presParOf" srcId="{0A1B05F5-6CD3-48D5-972B-063C5F86A89F}" destId="{F1701B21-8A31-4A91-B6CB-7DA3AD6DF551}" srcOrd="3" destOrd="0" presId="urn:microsoft.com/office/officeart/2005/8/layout/equation2"/>
    <dgm:cxn modelId="{4D3CF9F2-C1C3-41E5-B465-E5C679116B64}" type="presParOf" srcId="{0A1B05F5-6CD3-48D5-972B-063C5F86A89F}" destId="{C298A4F3-3D94-4BD5-B5A4-28BBEAB914DB}" srcOrd="4" destOrd="0" presId="urn:microsoft.com/office/officeart/2005/8/layout/equation2"/>
    <dgm:cxn modelId="{3BF64C77-7655-49DD-BD33-4BEB62341502}" type="presParOf" srcId="{0A1B05F5-6CD3-48D5-972B-063C5F86A89F}" destId="{A98264D6-27E7-4D1F-8B2D-F5AA9D7B4F40}" srcOrd="5" destOrd="0" presId="urn:microsoft.com/office/officeart/2005/8/layout/equation2"/>
    <dgm:cxn modelId="{4F885F83-8E9D-4D45-B4C5-295B59B21CAC}" type="presParOf" srcId="{0A1B05F5-6CD3-48D5-972B-063C5F86A89F}" destId="{ED512E6C-F2CD-4206-9A25-37E8E4ADF4CB}" srcOrd="6" destOrd="0" presId="urn:microsoft.com/office/officeart/2005/8/layout/equation2"/>
    <dgm:cxn modelId="{19ACCD2B-CA17-473A-9561-6191DFD0A0AE}" type="presParOf" srcId="{0A1B05F5-6CD3-48D5-972B-063C5F86A89F}" destId="{2A8201C6-AD44-41E1-9AAA-C07D0276BDAC}" srcOrd="7" destOrd="0" presId="urn:microsoft.com/office/officeart/2005/8/layout/equation2"/>
    <dgm:cxn modelId="{06946911-1602-4193-8285-E52804018258}" type="presParOf" srcId="{0A1B05F5-6CD3-48D5-972B-063C5F86A89F}" destId="{231F0994-62DD-40FE-833A-E96628F02121}" srcOrd="8" destOrd="0" presId="urn:microsoft.com/office/officeart/2005/8/layout/equation2"/>
    <dgm:cxn modelId="{E01A3BA3-1AC0-4353-95A9-CD27DA5AAAC6}" type="presParOf" srcId="{0A1B05F5-6CD3-48D5-972B-063C5F86A89F}" destId="{7DE89610-D9FD-4E3F-B171-470812DDAE68}" srcOrd="9" destOrd="0" presId="urn:microsoft.com/office/officeart/2005/8/layout/equation2"/>
    <dgm:cxn modelId="{53474BA2-A63E-40B2-94D0-4DDB18524658}" type="presParOf" srcId="{0A1B05F5-6CD3-48D5-972B-063C5F86A89F}" destId="{9F10AEF5-4953-48E9-A89C-97E3B995AFAA}" srcOrd="10" destOrd="0" presId="urn:microsoft.com/office/officeart/2005/8/layout/equation2"/>
    <dgm:cxn modelId="{1164DD15-0935-4593-BD3D-55155170F144}" type="presParOf" srcId="{0A1B05F5-6CD3-48D5-972B-063C5F86A89F}" destId="{F6ECB84C-733C-4153-A4A1-BEB6B84A0330}" srcOrd="11" destOrd="0" presId="urn:microsoft.com/office/officeart/2005/8/layout/equation2"/>
    <dgm:cxn modelId="{D714C850-2531-44AA-9CDA-BEF67476C9BE}" type="presParOf" srcId="{0A1B05F5-6CD3-48D5-972B-063C5F86A89F}" destId="{A6AF3606-CE71-490F-A924-21004D9B377F}" srcOrd="12" destOrd="0" presId="urn:microsoft.com/office/officeart/2005/8/layout/equation2"/>
    <dgm:cxn modelId="{5CA6ED4B-A9F6-40F0-B865-D76F9D154EDD}" type="presParOf" srcId="{BDC3BCA0-2744-46AF-B098-8F35B111B3DD}" destId="{7767FA75-71F4-459A-9F19-DAF2D0741684}" srcOrd="1" destOrd="0" presId="urn:microsoft.com/office/officeart/2005/8/layout/equation2"/>
    <dgm:cxn modelId="{E156EEDA-CB10-479D-B4DD-D76C028668E8}" type="presParOf" srcId="{7767FA75-71F4-459A-9F19-DAF2D0741684}" destId="{D932A45F-E6EC-4058-B0E2-6FDBAD12C677}" srcOrd="0" destOrd="0" presId="urn:microsoft.com/office/officeart/2005/8/layout/equation2"/>
    <dgm:cxn modelId="{8FB6F36C-D15D-4DF8-929C-515767C6A640}" type="presParOf" srcId="{BDC3BCA0-2744-46AF-B098-8F35B111B3DD}" destId="{8BCE30FB-D371-41D4-B3BB-BD7BAC0EA8B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93606B-7D37-40D8-B1F2-6939E8ADCB67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B81F03-1336-4174-BAC2-9B67BE67317B}">
      <dgm:prSet phldrT="[Text]"/>
      <dgm:spPr/>
      <dgm:t>
        <a:bodyPr/>
        <a:lstStyle/>
        <a:p>
          <a:r>
            <a:rPr lang="en-US" dirty="0"/>
            <a:t>XAML</a:t>
          </a:r>
        </a:p>
      </dgm:t>
    </dgm:pt>
    <dgm:pt modelId="{603886BD-167B-47A2-AC96-E998B224D332}" type="parTrans" cxnId="{CFF924E6-D4AF-4DC2-AD51-18BF7FC16AF2}">
      <dgm:prSet/>
      <dgm:spPr/>
      <dgm:t>
        <a:bodyPr/>
        <a:lstStyle/>
        <a:p>
          <a:endParaRPr lang="en-US"/>
        </a:p>
      </dgm:t>
    </dgm:pt>
    <dgm:pt modelId="{6327A39D-7F1A-47EB-ABD3-DF4F073D3380}" type="sibTrans" cxnId="{CFF924E6-D4AF-4DC2-AD51-18BF7FC16AF2}">
      <dgm:prSet/>
      <dgm:spPr/>
      <dgm:t>
        <a:bodyPr/>
        <a:lstStyle/>
        <a:p>
          <a:endParaRPr lang="en-US"/>
        </a:p>
      </dgm:t>
    </dgm:pt>
    <dgm:pt modelId="{6652436C-5FEB-4B0B-AC87-6AC48CEF54B9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7ACDC97E-B3DE-44C0-A201-C7F5B1A3C33E}" type="parTrans" cxnId="{65293C62-ECFD-4AD9-8839-18BBB5A38E7E}">
      <dgm:prSet/>
      <dgm:spPr/>
      <dgm:t>
        <a:bodyPr/>
        <a:lstStyle/>
        <a:p>
          <a:endParaRPr lang="en-US"/>
        </a:p>
      </dgm:t>
    </dgm:pt>
    <dgm:pt modelId="{7388F8AF-8EC1-4B77-B1F0-D5DA5125C1C9}" type="sibTrans" cxnId="{65293C62-ECFD-4AD9-8839-18BBB5A38E7E}">
      <dgm:prSet/>
      <dgm:spPr/>
      <dgm:t>
        <a:bodyPr/>
        <a:lstStyle/>
        <a:p>
          <a:endParaRPr lang="en-US"/>
        </a:p>
      </dgm:t>
    </dgm:pt>
    <dgm:pt modelId="{81F9E3D4-96C6-4BEC-8BA0-45AA49C2862B}" type="pres">
      <dgm:prSet presAssocID="{8F93606B-7D37-40D8-B1F2-6939E8ADCB67}" presName="linearFlow" presStyleCnt="0">
        <dgm:presLayoutVars>
          <dgm:resizeHandles val="exact"/>
        </dgm:presLayoutVars>
      </dgm:prSet>
      <dgm:spPr/>
    </dgm:pt>
    <dgm:pt modelId="{5024053B-0F13-401B-A590-583704B12E8E}" type="pres">
      <dgm:prSet presAssocID="{D0B81F03-1336-4174-BAC2-9B67BE67317B}" presName="node" presStyleLbl="node1" presStyleIdx="0" presStyleCnt="2">
        <dgm:presLayoutVars>
          <dgm:bulletEnabled val="1"/>
        </dgm:presLayoutVars>
      </dgm:prSet>
      <dgm:spPr/>
    </dgm:pt>
    <dgm:pt modelId="{EC62D9A7-6AAB-4BB9-9163-0B5AEA038AB8}" type="pres">
      <dgm:prSet presAssocID="{6327A39D-7F1A-47EB-ABD3-DF4F073D3380}" presName="sibTrans" presStyleLbl="sibTrans2D1" presStyleIdx="0" presStyleCnt="1"/>
      <dgm:spPr/>
    </dgm:pt>
    <dgm:pt modelId="{AB0DD186-EFC7-432D-92E7-3C667B5C6ECB}" type="pres">
      <dgm:prSet presAssocID="{6327A39D-7F1A-47EB-ABD3-DF4F073D3380}" presName="connectorText" presStyleLbl="sibTrans2D1" presStyleIdx="0" presStyleCnt="1"/>
      <dgm:spPr/>
    </dgm:pt>
    <dgm:pt modelId="{C1B8B2ED-B043-4AA3-BA79-D2B7E2946929}" type="pres">
      <dgm:prSet presAssocID="{6652436C-5FEB-4B0B-AC87-6AC48CEF54B9}" presName="node" presStyleLbl="node1" presStyleIdx="1" presStyleCnt="2">
        <dgm:presLayoutVars>
          <dgm:bulletEnabled val="1"/>
        </dgm:presLayoutVars>
      </dgm:prSet>
      <dgm:spPr/>
    </dgm:pt>
  </dgm:ptLst>
  <dgm:cxnLst>
    <dgm:cxn modelId="{09980A19-46B0-478F-B512-94F9D6579C27}" type="presOf" srcId="{6652436C-5FEB-4B0B-AC87-6AC48CEF54B9}" destId="{C1B8B2ED-B043-4AA3-BA79-D2B7E2946929}" srcOrd="0" destOrd="0" presId="urn:microsoft.com/office/officeart/2005/8/layout/process2"/>
    <dgm:cxn modelId="{435F1660-AF1D-462D-A0EF-54F78E604682}" type="presOf" srcId="{8F93606B-7D37-40D8-B1F2-6939E8ADCB67}" destId="{81F9E3D4-96C6-4BEC-8BA0-45AA49C2862B}" srcOrd="0" destOrd="0" presId="urn:microsoft.com/office/officeart/2005/8/layout/process2"/>
    <dgm:cxn modelId="{65293C62-ECFD-4AD9-8839-18BBB5A38E7E}" srcId="{8F93606B-7D37-40D8-B1F2-6939E8ADCB67}" destId="{6652436C-5FEB-4B0B-AC87-6AC48CEF54B9}" srcOrd="1" destOrd="0" parTransId="{7ACDC97E-B3DE-44C0-A201-C7F5B1A3C33E}" sibTransId="{7388F8AF-8EC1-4B77-B1F0-D5DA5125C1C9}"/>
    <dgm:cxn modelId="{58F4C38A-4670-45DD-B124-F8A763C759FA}" type="presOf" srcId="{D0B81F03-1336-4174-BAC2-9B67BE67317B}" destId="{5024053B-0F13-401B-A590-583704B12E8E}" srcOrd="0" destOrd="0" presId="urn:microsoft.com/office/officeart/2005/8/layout/process2"/>
    <dgm:cxn modelId="{1A1589D0-AC4A-4D57-89E6-E4DB1BE011E9}" type="presOf" srcId="{6327A39D-7F1A-47EB-ABD3-DF4F073D3380}" destId="{AB0DD186-EFC7-432D-92E7-3C667B5C6ECB}" srcOrd="1" destOrd="0" presId="urn:microsoft.com/office/officeart/2005/8/layout/process2"/>
    <dgm:cxn modelId="{CFF924E6-D4AF-4DC2-AD51-18BF7FC16AF2}" srcId="{8F93606B-7D37-40D8-B1F2-6939E8ADCB67}" destId="{D0B81F03-1336-4174-BAC2-9B67BE67317B}" srcOrd="0" destOrd="0" parTransId="{603886BD-167B-47A2-AC96-E998B224D332}" sibTransId="{6327A39D-7F1A-47EB-ABD3-DF4F073D3380}"/>
    <dgm:cxn modelId="{55836CFA-8A77-4E9E-BA97-3469B8DCD349}" type="presOf" srcId="{6327A39D-7F1A-47EB-ABD3-DF4F073D3380}" destId="{EC62D9A7-6AAB-4BB9-9163-0B5AEA038AB8}" srcOrd="0" destOrd="0" presId="urn:microsoft.com/office/officeart/2005/8/layout/process2"/>
    <dgm:cxn modelId="{738D742A-E0D5-4F67-8C98-453799EDCA16}" type="presParOf" srcId="{81F9E3D4-96C6-4BEC-8BA0-45AA49C2862B}" destId="{5024053B-0F13-401B-A590-583704B12E8E}" srcOrd="0" destOrd="0" presId="urn:microsoft.com/office/officeart/2005/8/layout/process2"/>
    <dgm:cxn modelId="{A7155262-9A91-41E2-8376-0EEB4C625AB0}" type="presParOf" srcId="{81F9E3D4-96C6-4BEC-8BA0-45AA49C2862B}" destId="{EC62D9A7-6AAB-4BB9-9163-0B5AEA038AB8}" srcOrd="1" destOrd="0" presId="urn:microsoft.com/office/officeart/2005/8/layout/process2"/>
    <dgm:cxn modelId="{BF2CBF9D-7827-43A2-B993-45D578613483}" type="presParOf" srcId="{EC62D9A7-6AAB-4BB9-9163-0B5AEA038AB8}" destId="{AB0DD186-EFC7-432D-92E7-3C667B5C6ECB}" srcOrd="0" destOrd="0" presId="urn:microsoft.com/office/officeart/2005/8/layout/process2"/>
    <dgm:cxn modelId="{3D91721D-82F7-4BCE-84C7-FF4179F63858}" type="presParOf" srcId="{81F9E3D4-96C6-4BEC-8BA0-45AA49C2862B}" destId="{C1B8B2ED-B043-4AA3-BA79-D2B7E294692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9E4FA-CBC0-45E3-9BAC-2808B5EDED88}">
      <dsp:nvSpPr>
        <dsp:cNvPr id="0" name=""/>
        <dsp:cNvSpPr/>
      </dsp:nvSpPr>
      <dsp:spPr>
        <a:xfrm>
          <a:off x="3580" y="0"/>
          <a:ext cx="3443911" cy="51244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5600" kern="1200" noProof="0" dirty="0"/>
            <a:t>Классика</a:t>
          </a:r>
        </a:p>
      </dsp:txBody>
      <dsp:txXfrm>
        <a:off x="3580" y="0"/>
        <a:ext cx="3443911" cy="1537335"/>
      </dsp:txXfrm>
    </dsp:sp>
    <dsp:sp modelId="{8D0BFAA5-03F6-4254-BFF5-027D23595B3F}">
      <dsp:nvSpPr>
        <dsp:cNvPr id="0" name=""/>
        <dsp:cNvSpPr/>
      </dsp:nvSpPr>
      <dsp:spPr>
        <a:xfrm>
          <a:off x="347971" y="1537772"/>
          <a:ext cx="2755128" cy="10067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900" kern="1200" noProof="0" dirty="0"/>
            <a:t>Процессор</a:t>
          </a:r>
        </a:p>
      </dsp:txBody>
      <dsp:txXfrm>
        <a:off x="377458" y="1567259"/>
        <a:ext cx="2696154" cy="947775"/>
      </dsp:txXfrm>
    </dsp:sp>
    <dsp:sp modelId="{DE302FE3-5DCC-444F-8B68-13B717C3B750}">
      <dsp:nvSpPr>
        <dsp:cNvPr id="0" name=""/>
        <dsp:cNvSpPr/>
      </dsp:nvSpPr>
      <dsp:spPr>
        <a:xfrm>
          <a:off x="347971" y="2699406"/>
          <a:ext cx="2755128" cy="10067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900" kern="1200" noProof="0" dirty="0"/>
            <a:t>Память</a:t>
          </a:r>
        </a:p>
      </dsp:txBody>
      <dsp:txXfrm>
        <a:off x="377458" y="2728893"/>
        <a:ext cx="2696154" cy="947775"/>
      </dsp:txXfrm>
    </dsp:sp>
    <dsp:sp modelId="{E264A3A0-B2B7-48BB-8085-38FCD6A7ABA7}">
      <dsp:nvSpPr>
        <dsp:cNvPr id="0" name=""/>
        <dsp:cNvSpPr/>
      </dsp:nvSpPr>
      <dsp:spPr>
        <a:xfrm>
          <a:off x="347971" y="3861040"/>
          <a:ext cx="2755128" cy="10067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900" kern="1200" noProof="0" dirty="0"/>
            <a:t>Диск</a:t>
          </a:r>
        </a:p>
      </dsp:txBody>
      <dsp:txXfrm>
        <a:off x="377458" y="3890527"/>
        <a:ext cx="2696154" cy="947775"/>
      </dsp:txXfrm>
    </dsp:sp>
    <dsp:sp modelId="{C32AF10A-BB14-4F33-9850-C014B2375DED}">
      <dsp:nvSpPr>
        <dsp:cNvPr id="0" name=""/>
        <dsp:cNvSpPr/>
      </dsp:nvSpPr>
      <dsp:spPr>
        <a:xfrm>
          <a:off x="3705784" y="0"/>
          <a:ext cx="3443911" cy="51244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5600" kern="1200" noProof="0" dirty="0"/>
            <a:t>«Облако»</a:t>
          </a:r>
        </a:p>
      </dsp:txBody>
      <dsp:txXfrm>
        <a:off x="3705784" y="0"/>
        <a:ext cx="3443911" cy="1537335"/>
      </dsp:txXfrm>
    </dsp:sp>
    <dsp:sp modelId="{386CFA23-128F-4B06-994B-D49D279DC838}">
      <dsp:nvSpPr>
        <dsp:cNvPr id="0" name=""/>
        <dsp:cNvSpPr/>
      </dsp:nvSpPr>
      <dsp:spPr>
        <a:xfrm>
          <a:off x="4050175" y="1537460"/>
          <a:ext cx="2755128" cy="7465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900" kern="1200" noProof="0" dirty="0"/>
            <a:t>Процессор</a:t>
          </a:r>
        </a:p>
      </dsp:txBody>
      <dsp:txXfrm>
        <a:off x="4072040" y="1559325"/>
        <a:ext cx="2711398" cy="702793"/>
      </dsp:txXfrm>
    </dsp:sp>
    <dsp:sp modelId="{1EC3AFD9-2733-49E6-8E8A-34410B8E2515}">
      <dsp:nvSpPr>
        <dsp:cNvPr id="0" name=""/>
        <dsp:cNvSpPr/>
      </dsp:nvSpPr>
      <dsp:spPr>
        <a:xfrm>
          <a:off x="4050175" y="2398833"/>
          <a:ext cx="2755128" cy="74652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900" kern="1200" noProof="0" dirty="0"/>
            <a:t>Память</a:t>
          </a:r>
        </a:p>
      </dsp:txBody>
      <dsp:txXfrm>
        <a:off x="4072040" y="2420698"/>
        <a:ext cx="2711398" cy="702793"/>
      </dsp:txXfrm>
    </dsp:sp>
    <dsp:sp modelId="{1119A4FB-D71B-4543-8E87-E1370021941C}">
      <dsp:nvSpPr>
        <dsp:cNvPr id="0" name=""/>
        <dsp:cNvSpPr/>
      </dsp:nvSpPr>
      <dsp:spPr>
        <a:xfrm>
          <a:off x="4050175" y="3260206"/>
          <a:ext cx="2755128" cy="7465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900" kern="1200" noProof="0" dirty="0"/>
            <a:t>Хранилище</a:t>
          </a:r>
        </a:p>
      </dsp:txBody>
      <dsp:txXfrm>
        <a:off x="4072040" y="3282071"/>
        <a:ext cx="2711398" cy="702793"/>
      </dsp:txXfrm>
    </dsp:sp>
    <dsp:sp modelId="{837DBBD7-DDFB-4916-B515-75AA5335BC67}">
      <dsp:nvSpPr>
        <dsp:cNvPr id="0" name=""/>
        <dsp:cNvSpPr/>
      </dsp:nvSpPr>
      <dsp:spPr>
        <a:xfrm>
          <a:off x="4050175" y="4121579"/>
          <a:ext cx="2755128" cy="74652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900" kern="1200" noProof="0" dirty="0"/>
            <a:t>Стоимость</a:t>
          </a:r>
        </a:p>
      </dsp:txBody>
      <dsp:txXfrm>
        <a:off x="4072040" y="4143444"/>
        <a:ext cx="2711398" cy="702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622E3-2E79-415E-ADEA-5F22CD54AAE5}">
      <dsp:nvSpPr>
        <dsp:cNvPr id="0" name=""/>
        <dsp:cNvSpPr/>
      </dsp:nvSpPr>
      <dsp:spPr>
        <a:xfrm>
          <a:off x="3559045" y="2543413"/>
          <a:ext cx="91440" cy="356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60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C1607-8809-4C81-A353-DE3C89152FE6}">
      <dsp:nvSpPr>
        <dsp:cNvPr id="0" name=""/>
        <dsp:cNvSpPr/>
      </dsp:nvSpPr>
      <dsp:spPr>
        <a:xfrm>
          <a:off x="2482526" y="1409953"/>
          <a:ext cx="1122238" cy="356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641"/>
              </a:lnTo>
              <a:lnTo>
                <a:pt x="1122238" y="242641"/>
              </a:lnTo>
              <a:lnTo>
                <a:pt x="1122238" y="3560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20B73-F9CC-4F60-A51E-B4E6EB6CEBBC}">
      <dsp:nvSpPr>
        <dsp:cNvPr id="0" name=""/>
        <dsp:cNvSpPr/>
      </dsp:nvSpPr>
      <dsp:spPr>
        <a:xfrm>
          <a:off x="1360288" y="2543413"/>
          <a:ext cx="748158" cy="356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641"/>
              </a:lnTo>
              <a:lnTo>
                <a:pt x="748158" y="242641"/>
              </a:lnTo>
              <a:lnTo>
                <a:pt x="748158" y="3560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E6712-AC6F-437B-86F3-0789696CA549}">
      <dsp:nvSpPr>
        <dsp:cNvPr id="0" name=""/>
        <dsp:cNvSpPr/>
      </dsp:nvSpPr>
      <dsp:spPr>
        <a:xfrm>
          <a:off x="612129" y="2543413"/>
          <a:ext cx="748158" cy="356055"/>
        </a:xfrm>
        <a:custGeom>
          <a:avLst/>
          <a:gdLst/>
          <a:ahLst/>
          <a:cxnLst/>
          <a:rect l="0" t="0" r="0" b="0"/>
          <a:pathLst>
            <a:path>
              <a:moveTo>
                <a:pt x="748158" y="0"/>
              </a:moveTo>
              <a:lnTo>
                <a:pt x="748158" y="242641"/>
              </a:lnTo>
              <a:lnTo>
                <a:pt x="0" y="242641"/>
              </a:lnTo>
              <a:lnTo>
                <a:pt x="0" y="3560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7A53A-0383-4624-9BD0-93BA19605ED7}">
      <dsp:nvSpPr>
        <dsp:cNvPr id="0" name=""/>
        <dsp:cNvSpPr/>
      </dsp:nvSpPr>
      <dsp:spPr>
        <a:xfrm>
          <a:off x="1360288" y="1409953"/>
          <a:ext cx="1122238" cy="356055"/>
        </a:xfrm>
        <a:custGeom>
          <a:avLst/>
          <a:gdLst/>
          <a:ahLst/>
          <a:cxnLst/>
          <a:rect l="0" t="0" r="0" b="0"/>
          <a:pathLst>
            <a:path>
              <a:moveTo>
                <a:pt x="1122238" y="0"/>
              </a:moveTo>
              <a:lnTo>
                <a:pt x="1122238" y="242641"/>
              </a:lnTo>
              <a:lnTo>
                <a:pt x="0" y="242641"/>
              </a:lnTo>
              <a:lnTo>
                <a:pt x="0" y="3560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C4AC5-7BCB-4D56-B01F-3D0EE59A8769}">
      <dsp:nvSpPr>
        <dsp:cNvPr id="0" name=""/>
        <dsp:cNvSpPr/>
      </dsp:nvSpPr>
      <dsp:spPr>
        <a:xfrm>
          <a:off x="1870397" y="632548"/>
          <a:ext cx="1224259" cy="777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70B90-282B-4095-B0F7-D2A7A5C257EF}">
      <dsp:nvSpPr>
        <dsp:cNvPr id="0" name=""/>
        <dsp:cNvSpPr/>
      </dsp:nvSpPr>
      <dsp:spPr>
        <a:xfrm>
          <a:off x="2006425" y="761775"/>
          <a:ext cx="1224259" cy="777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noProof="0" dirty="0"/>
            <a:t>MainApp</a:t>
          </a:r>
        </a:p>
      </dsp:txBody>
      <dsp:txXfrm>
        <a:off x="2029194" y="784544"/>
        <a:ext cx="1178721" cy="731867"/>
      </dsp:txXfrm>
    </dsp:sp>
    <dsp:sp modelId="{274F585B-6F6C-41F9-A8AD-A595DE1B704E}">
      <dsp:nvSpPr>
        <dsp:cNvPr id="0" name=""/>
        <dsp:cNvSpPr/>
      </dsp:nvSpPr>
      <dsp:spPr>
        <a:xfrm>
          <a:off x="748158" y="1766008"/>
          <a:ext cx="1224259" cy="7774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B8877-76CD-488C-85BC-B523E6673033}">
      <dsp:nvSpPr>
        <dsp:cNvPr id="0" name=""/>
        <dsp:cNvSpPr/>
      </dsp:nvSpPr>
      <dsp:spPr>
        <a:xfrm>
          <a:off x="884187" y="1895236"/>
          <a:ext cx="1224259" cy="777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Catalog</a:t>
          </a:r>
        </a:p>
      </dsp:txBody>
      <dsp:txXfrm>
        <a:off x="906956" y="1918005"/>
        <a:ext cx="1178721" cy="731867"/>
      </dsp:txXfrm>
    </dsp:sp>
    <dsp:sp modelId="{9A67DF75-D7C7-45CF-BED7-754954B3AD19}">
      <dsp:nvSpPr>
        <dsp:cNvPr id="0" name=""/>
        <dsp:cNvSpPr/>
      </dsp:nvSpPr>
      <dsp:spPr>
        <a:xfrm>
          <a:off x="0" y="2899469"/>
          <a:ext cx="1224259" cy="777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3EA6F-85E1-4AED-B1F0-65F50A882410}">
      <dsp:nvSpPr>
        <dsp:cNvPr id="0" name=""/>
        <dsp:cNvSpPr/>
      </dsp:nvSpPr>
      <dsp:spPr>
        <a:xfrm>
          <a:off x="136028" y="3028696"/>
          <a:ext cx="1224259" cy="777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(endpoint)</a:t>
          </a:r>
        </a:p>
      </dsp:txBody>
      <dsp:txXfrm>
        <a:off x="158797" y="3051465"/>
        <a:ext cx="1178721" cy="731867"/>
      </dsp:txXfrm>
    </dsp:sp>
    <dsp:sp modelId="{9DE26195-6AA1-4965-B664-71339766A92B}">
      <dsp:nvSpPr>
        <dsp:cNvPr id="0" name=""/>
        <dsp:cNvSpPr/>
      </dsp:nvSpPr>
      <dsp:spPr>
        <a:xfrm>
          <a:off x="1496317" y="2899469"/>
          <a:ext cx="1224259" cy="777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791B7-0E63-4F70-BEF5-BFEEB6B08AD0}">
      <dsp:nvSpPr>
        <dsp:cNvPr id="0" name=""/>
        <dsp:cNvSpPr/>
      </dsp:nvSpPr>
      <dsp:spPr>
        <a:xfrm>
          <a:off x="1632346" y="3028696"/>
          <a:ext cx="1224259" cy="777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Supplier</a:t>
          </a:r>
        </a:p>
      </dsp:txBody>
      <dsp:txXfrm>
        <a:off x="1655115" y="3051465"/>
        <a:ext cx="1178721" cy="731867"/>
      </dsp:txXfrm>
    </dsp:sp>
    <dsp:sp modelId="{C06E556A-AAAD-4A77-B30B-788B609721F6}">
      <dsp:nvSpPr>
        <dsp:cNvPr id="0" name=""/>
        <dsp:cNvSpPr/>
      </dsp:nvSpPr>
      <dsp:spPr>
        <a:xfrm>
          <a:off x="2992635" y="1766008"/>
          <a:ext cx="1224259" cy="7774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C9B33-7431-4960-B32B-D6D3B1AB6EC2}">
      <dsp:nvSpPr>
        <dsp:cNvPr id="0" name=""/>
        <dsp:cNvSpPr/>
      </dsp:nvSpPr>
      <dsp:spPr>
        <a:xfrm>
          <a:off x="3128664" y="1895236"/>
          <a:ext cx="1224259" cy="777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Document</a:t>
          </a:r>
        </a:p>
      </dsp:txBody>
      <dsp:txXfrm>
        <a:off x="3151433" y="1918005"/>
        <a:ext cx="1178721" cy="731867"/>
      </dsp:txXfrm>
    </dsp:sp>
    <dsp:sp modelId="{4FE41306-92C5-4D1E-8A8F-0DE840345C20}">
      <dsp:nvSpPr>
        <dsp:cNvPr id="0" name=""/>
        <dsp:cNvSpPr/>
      </dsp:nvSpPr>
      <dsp:spPr>
        <a:xfrm>
          <a:off x="2992635" y="2899469"/>
          <a:ext cx="1224259" cy="777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9483C-4C5E-4748-885A-C7CD4E224E15}">
      <dsp:nvSpPr>
        <dsp:cNvPr id="0" name=""/>
        <dsp:cNvSpPr/>
      </dsp:nvSpPr>
      <dsp:spPr>
        <a:xfrm>
          <a:off x="3128664" y="3028696"/>
          <a:ext cx="1224259" cy="777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Invoice</a:t>
          </a:r>
        </a:p>
      </dsp:txBody>
      <dsp:txXfrm>
        <a:off x="3151433" y="3051465"/>
        <a:ext cx="1178721" cy="731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1D502-ABE4-478F-9028-DD2D685F4704}">
      <dsp:nvSpPr>
        <dsp:cNvPr id="0" name=""/>
        <dsp:cNvSpPr/>
      </dsp:nvSpPr>
      <dsp:spPr>
        <a:xfrm>
          <a:off x="2730" y="826360"/>
          <a:ext cx="969503" cy="969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dirty="0"/>
            <a:t>Данные</a:t>
          </a:r>
        </a:p>
      </dsp:txBody>
      <dsp:txXfrm>
        <a:off x="144710" y="968340"/>
        <a:ext cx="685543" cy="685543"/>
      </dsp:txXfrm>
    </dsp:sp>
    <dsp:sp modelId="{62B57349-7BAB-4E51-AEC1-B06E715390AB}">
      <dsp:nvSpPr>
        <dsp:cNvPr id="0" name=""/>
        <dsp:cNvSpPr/>
      </dsp:nvSpPr>
      <dsp:spPr>
        <a:xfrm>
          <a:off x="206326" y="1874587"/>
          <a:ext cx="562312" cy="562312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80860" y="2089615"/>
        <a:ext cx="413244" cy="132256"/>
      </dsp:txXfrm>
    </dsp:sp>
    <dsp:sp modelId="{C298A4F3-3D94-4BD5-B5A4-28BBEAB914DB}">
      <dsp:nvSpPr>
        <dsp:cNvPr id="0" name=""/>
        <dsp:cNvSpPr/>
      </dsp:nvSpPr>
      <dsp:spPr>
        <a:xfrm>
          <a:off x="2730" y="2515623"/>
          <a:ext cx="969503" cy="969503"/>
        </a:xfrm>
        <a:prstGeom prst="ellipse">
          <a:avLst/>
        </a:prstGeom>
        <a:solidFill>
          <a:schemeClr val="accent2">
            <a:hueOff val="1736400"/>
            <a:satOff val="-26213"/>
            <a:lumOff val="-69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dirty="0"/>
            <a:t>Код</a:t>
          </a:r>
          <a:endParaRPr lang="en-US" sz="1400" kern="1200" dirty="0"/>
        </a:p>
      </dsp:txBody>
      <dsp:txXfrm>
        <a:off x="144710" y="2657603"/>
        <a:ext cx="685543" cy="685543"/>
      </dsp:txXfrm>
    </dsp:sp>
    <dsp:sp modelId="{ED512E6C-F2CD-4206-9A25-37E8E4ADF4CB}">
      <dsp:nvSpPr>
        <dsp:cNvPr id="0" name=""/>
        <dsp:cNvSpPr/>
      </dsp:nvSpPr>
      <dsp:spPr>
        <a:xfrm>
          <a:off x="206326" y="3563850"/>
          <a:ext cx="562312" cy="562312"/>
        </a:xfrm>
        <a:prstGeom prst="mathPlus">
          <a:avLst/>
        </a:prstGeom>
        <a:solidFill>
          <a:schemeClr val="accent2">
            <a:hueOff val="2604600"/>
            <a:satOff val="-39319"/>
            <a:lumOff val="-10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80860" y="3778878"/>
        <a:ext cx="413244" cy="132256"/>
      </dsp:txXfrm>
    </dsp:sp>
    <dsp:sp modelId="{A6AF3606-CE71-490F-A924-21004D9B377F}">
      <dsp:nvSpPr>
        <dsp:cNvPr id="0" name=""/>
        <dsp:cNvSpPr/>
      </dsp:nvSpPr>
      <dsp:spPr>
        <a:xfrm>
          <a:off x="2730" y="4204886"/>
          <a:ext cx="969503" cy="969503"/>
        </a:xfrm>
        <a:prstGeom prst="ellipse">
          <a:avLst/>
        </a:prstGeom>
        <a:solidFill>
          <a:schemeClr val="accent2">
            <a:hueOff val="3472800"/>
            <a:satOff val="-52425"/>
            <a:lumOff val="-139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dirty="0"/>
            <a:t>Шаблон</a:t>
          </a:r>
          <a:endParaRPr lang="en-US" sz="1400" kern="1200" dirty="0"/>
        </a:p>
      </dsp:txBody>
      <dsp:txXfrm>
        <a:off x="144710" y="4346866"/>
        <a:ext cx="685543" cy="685543"/>
      </dsp:txXfrm>
    </dsp:sp>
    <dsp:sp modelId="{7767FA75-71F4-459A-9F19-DAF2D0741684}">
      <dsp:nvSpPr>
        <dsp:cNvPr id="0" name=""/>
        <dsp:cNvSpPr/>
      </dsp:nvSpPr>
      <dsp:spPr>
        <a:xfrm>
          <a:off x="1117660" y="2820047"/>
          <a:ext cx="308302" cy="360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5209200"/>
            <a:satOff val="-78638"/>
            <a:lumOff val="-20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17660" y="2892178"/>
        <a:ext cx="215811" cy="216393"/>
      </dsp:txXfrm>
    </dsp:sp>
    <dsp:sp modelId="{8BCE30FB-D371-41D4-B3BB-BD7BAC0EA8B2}">
      <dsp:nvSpPr>
        <dsp:cNvPr id="0" name=""/>
        <dsp:cNvSpPr/>
      </dsp:nvSpPr>
      <dsp:spPr>
        <a:xfrm>
          <a:off x="1553936" y="2030871"/>
          <a:ext cx="1939007" cy="1939007"/>
        </a:xfrm>
        <a:prstGeom prst="ellipse">
          <a:avLst/>
        </a:prstGeom>
        <a:solidFill>
          <a:schemeClr val="accent2">
            <a:hueOff val="5209200"/>
            <a:satOff val="-78638"/>
            <a:lumOff val="-2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000" kern="1200" dirty="0"/>
            <a:t>Модель</a:t>
          </a:r>
          <a:endParaRPr lang="en-US" sz="3000" kern="1200" dirty="0"/>
        </a:p>
      </dsp:txBody>
      <dsp:txXfrm>
        <a:off x="1837897" y="2314832"/>
        <a:ext cx="1371085" cy="13710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37A61-4FA8-49A1-9DCE-7B158C958EB6}">
      <dsp:nvSpPr>
        <dsp:cNvPr id="0" name=""/>
        <dsp:cNvSpPr/>
      </dsp:nvSpPr>
      <dsp:spPr>
        <a:xfrm>
          <a:off x="706" y="106378"/>
          <a:ext cx="2572772" cy="12863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300" kern="1200" dirty="0"/>
            <a:t>Процедура загрузки</a:t>
          </a:r>
          <a:endParaRPr lang="en-US" sz="3300" kern="1200" dirty="0"/>
        </a:p>
      </dsp:txBody>
      <dsp:txXfrm>
        <a:off x="38383" y="144055"/>
        <a:ext cx="2497418" cy="1211032"/>
      </dsp:txXfrm>
    </dsp:sp>
    <dsp:sp modelId="{332FC62C-F6B6-4581-9CA2-0EBA9D24D126}">
      <dsp:nvSpPr>
        <dsp:cNvPr id="0" name=""/>
        <dsp:cNvSpPr/>
      </dsp:nvSpPr>
      <dsp:spPr>
        <a:xfrm>
          <a:off x="257984" y="1392764"/>
          <a:ext cx="257277" cy="964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789"/>
              </a:lnTo>
              <a:lnTo>
                <a:pt x="257277" y="9647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C7867-D890-47EF-9607-0A8DEE82A294}">
      <dsp:nvSpPr>
        <dsp:cNvPr id="0" name=""/>
        <dsp:cNvSpPr/>
      </dsp:nvSpPr>
      <dsp:spPr>
        <a:xfrm>
          <a:off x="515261" y="1714361"/>
          <a:ext cx="2058217" cy="1286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/>
            <a:t>Набор 1</a:t>
          </a:r>
          <a:endParaRPr lang="en-US" sz="2600" kern="1200" dirty="0"/>
        </a:p>
      </dsp:txBody>
      <dsp:txXfrm>
        <a:off x="552938" y="1752038"/>
        <a:ext cx="1982863" cy="1211032"/>
      </dsp:txXfrm>
    </dsp:sp>
    <dsp:sp modelId="{45DEFE89-09E3-44C3-8BCA-9035FA4DAF9F}">
      <dsp:nvSpPr>
        <dsp:cNvPr id="0" name=""/>
        <dsp:cNvSpPr/>
      </dsp:nvSpPr>
      <dsp:spPr>
        <a:xfrm>
          <a:off x="257984" y="1392764"/>
          <a:ext cx="257277" cy="2572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772"/>
              </a:lnTo>
              <a:lnTo>
                <a:pt x="257277" y="257277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EDA9F-2D59-4170-A3EF-50770981E702}">
      <dsp:nvSpPr>
        <dsp:cNvPr id="0" name=""/>
        <dsp:cNvSpPr/>
      </dsp:nvSpPr>
      <dsp:spPr>
        <a:xfrm>
          <a:off x="515261" y="3322344"/>
          <a:ext cx="2058217" cy="1286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736400"/>
              <a:satOff val="-26213"/>
              <a:lumOff val="-69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/>
            <a:t>Набор 2</a:t>
          </a:r>
          <a:endParaRPr lang="en-US" sz="2600" kern="1200" dirty="0"/>
        </a:p>
      </dsp:txBody>
      <dsp:txXfrm>
        <a:off x="552938" y="3360021"/>
        <a:ext cx="1982863" cy="1211032"/>
      </dsp:txXfrm>
    </dsp:sp>
    <dsp:sp modelId="{85FA876D-C914-4415-9250-A5ECE2946E53}">
      <dsp:nvSpPr>
        <dsp:cNvPr id="0" name=""/>
        <dsp:cNvSpPr/>
      </dsp:nvSpPr>
      <dsp:spPr>
        <a:xfrm>
          <a:off x="3216672" y="106378"/>
          <a:ext cx="2572772" cy="1286386"/>
        </a:xfrm>
        <a:prstGeom prst="roundRect">
          <a:avLst>
            <a:gd name="adj" fmla="val 10000"/>
          </a:avLst>
        </a:prstGeom>
        <a:solidFill>
          <a:schemeClr val="accent2">
            <a:hueOff val="5209200"/>
            <a:satOff val="-78638"/>
            <a:lumOff val="-2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300" kern="1200" dirty="0"/>
            <a:t>Процедура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300" kern="1200" dirty="0" err="1"/>
            <a:t>сохранения</a:t>
          </a:r>
          <a:endParaRPr lang="en-US" sz="3300" kern="1200" dirty="0"/>
        </a:p>
      </dsp:txBody>
      <dsp:txXfrm>
        <a:off x="3254349" y="144055"/>
        <a:ext cx="2497418" cy="1211032"/>
      </dsp:txXfrm>
    </dsp:sp>
    <dsp:sp modelId="{AC7538CC-B993-43FC-A23B-25F0BE2BA731}">
      <dsp:nvSpPr>
        <dsp:cNvPr id="0" name=""/>
        <dsp:cNvSpPr/>
      </dsp:nvSpPr>
      <dsp:spPr>
        <a:xfrm>
          <a:off x="3473949" y="1392764"/>
          <a:ext cx="257277" cy="964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789"/>
              </a:lnTo>
              <a:lnTo>
                <a:pt x="257277" y="9647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B573C-4F76-4DD0-9403-F4036EE3C9A1}">
      <dsp:nvSpPr>
        <dsp:cNvPr id="0" name=""/>
        <dsp:cNvSpPr/>
      </dsp:nvSpPr>
      <dsp:spPr>
        <a:xfrm>
          <a:off x="3731226" y="1714361"/>
          <a:ext cx="2058217" cy="1286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472800"/>
              <a:satOff val="-52425"/>
              <a:lumOff val="-139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 err="1"/>
            <a:t>Метаданн</a:t>
          </a:r>
          <a:r>
            <a:rPr lang="ru-UA" sz="2600" kern="1200" dirty="0" err="1"/>
            <a:t>ые</a:t>
          </a:r>
          <a:endParaRPr lang="en-US" sz="2600" kern="1200" dirty="0"/>
        </a:p>
      </dsp:txBody>
      <dsp:txXfrm>
        <a:off x="3768903" y="1752038"/>
        <a:ext cx="1982863" cy="1211032"/>
      </dsp:txXfrm>
    </dsp:sp>
    <dsp:sp modelId="{286FAA33-71A1-43EE-84A2-5910561B0A9E}">
      <dsp:nvSpPr>
        <dsp:cNvPr id="0" name=""/>
        <dsp:cNvSpPr/>
      </dsp:nvSpPr>
      <dsp:spPr>
        <a:xfrm>
          <a:off x="3473949" y="1392764"/>
          <a:ext cx="257277" cy="2572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772"/>
              </a:lnTo>
              <a:lnTo>
                <a:pt x="257277" y="257277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95E25-2E04-48CA-99DC-C4B5C0424AF7}">
      <dsp:nvSpPr>
        <dsp:cNvPr id="0" name=""/>
        <dsp:cNvSpPr/>
      </dsp:nvSpPr>
      <dsp:spPr>
        <a:xfrm>
          <a:off x="3731226" y="3322344"/>
          <a:ext cx="2058217" cy="1286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209200"/>
              <a:satOff val="-78638"/>
              <a:lumOff val="-20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2600" kern="1200" dirty="0"/>
            <a:t>Запись</a:t>
          </a:r>
          <a:endParaRPr lang="en-US" sz="2600" kern="1200" dirty="0"/>
        </a:p>
      </dsp:txBody>
      <dsp:txXfrm>
        <a:off x="3768903" y="3360021"/>
        <a:ext cx="1982863" cy="12110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977F4-8468-46DB-8777-DE0E841DDC58}">
      <dsp:nvSpPr>
        <dsp:cNvPr id="0" name=""/>
        <dsp:cNvSpPr/>
      </dsp:nvSpPr>
      <dsp:spPr>
        <a:xfrm>
          <a:off x="0" y="0"/>
          <a:ext cx="4222806" cy="11027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model.json</a:t>
          </a:r>
        </a:p>
      </dsp:txBody>
      <dsp:txXfrm>
        <a:off x="32299" y="32299"/>
        <a:ext cx="4158208" cy="1038157"/>
      </dsp:txXfrm>
    </dsp:sp>
    <dsp:sp modelId="{5FC5D682-5A62-4927-81DC-F73C6855F6A1}">
      <dsp:nvSpPr>
        <dsp:cNvPr id="0" name=""/>
        <dsp:cNvSpPr/>
      </dsp:nvSpPr>
      <dsp:spPr>
        <a:xfrm>
          <a:off x="1559" y="1180557"/>
          <a:ext cx="2068850" cy="1102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action</a:t>
          </a:r>
        </a:p>
      </dsp:txBody>
      <dsp:txXfrm>
        <a:off x="33858" y="1212856"/>
        <a:ext cx="2004252" cy="1038157"/>
      </dsp:txXfrm>
    </dsp:sp>
    <dsp:sp modelId="{2DD90357-153F-487F-90B1-C37FBC545C7B}">
      <dsp:nvSpPr>
        <dsp:cNvPr id="0" name=""/>
        <dsp:cNvSpPr/>
      </dsp:nvSpPr>
      <dsp:spPr>
        <a:xfrm>
          <a:off x="1559" y="2358653"/>
          <a:ext cx="1013149" cy="1102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view</a:t>
          </a:r>
        </a:p>
      </dsp:txBody>
      <dsp:txXfrm>
        <a:off x="31233" y="2388327"/>
        <a:ext cx="953801" cy="1043407"/>
      </dsp:txXfrm>
    </dsp:sp>
    <dsp:sp modelId="{4182D2AA-0D5A-4AF7-A783-E21BEDC32E4B}">
      <dsp:nvSpPr>
        <dsp:cNvPr id="0" name=""/>
        <dsp:cNvSpPr/>
      </dsp:nvSpPr>
      <dsp:spPr>
        <a:xfrm>
          <a:off x="1057261" y="2358653"/>
          <a:ext cx="1013149" cy="1102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</a:t>
          </a:r>
        </a:p>
      </dsp:txBody>
      <dsp:txXfrm>
        <a:off x="1086935" y="2388327"/>
        <a:ext cx="953801" cy="1043407"/>
      </dsp:txXfrm>
    </dsp:sp>
    <dsp:sp modelId="{EEB5D967-929C-433C-B14D-A5F56EA3BE75}">
      <dsp:nvSpPr>
        <dsp:cNvPr id="0" name=""/>
        <dsp:cNvSpPr/>
      </dsp:nvSpPr>
      <dsp:spPr>
        <a:xfrm>
          <a:off x="2155515" y="1180557"/>
          <a:ext cx="2068850" cy="1102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dialog</a:t>
          </a:r>
        </a:p>
      </dsp:txBody>
      <dsp:txXfrm>
        <a:off x="2187814" y="1212856"/>
        <a:ext cx="2004252" cy="1038157"/>
      </dsp:txXfrm>
    </dsp:sp>
    <dsp:sp modelId="{5A503342-D189-4A85-AE85-3F57BC666A53}">
      <dsp:nvSpPr>
        <dsp:cNvPr id="0" name=""/>
        <dsp:cNvSpPr/>
      </dsp:nvSpPr>
      <dsp:spPr>
        <a:xfrm>
          <a:off x="2155515" y="2358653"/>
          <a:ext cx="1013149" cy="1102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view</a:t>
          </a:r>
        </a:p>
      </dsp:txBody>
      <dsp:txXfrm>
        <a:off x="2185189" y="2388327"/>
        <a:ext cx="953801" cy="1043407"/>
      </dsp:txXfrm>
    </dsp:sp>
    <dsp:sp modelId="{BBAED708-D7BB-48A2-89FF-6DF1F2702976}">
      <dsp:nvSpPr>
        <dsp:cNvPr id="0" name=""/>
        <dsp:cNvSpPr/>
      </dsp:nvSpPr>
      <dsp:spPr>
        <a:xfrm>
          <a:off x="3211216" y="2358653"/>
          <a:ext cx="1013149" cy="1102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</a:t>
          </a:r>
        </a:p>
      </dsp:txBody>
      <dsp:txXfrm>
        <a:off x="3240890" y="2388327"/>
        <a:ext cx="953801" cy="10434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1D502-ABE4-478F-9028-DD2D685F4704}">
      <dsp:nvSpPr>
        <dsp:cNvPr id="0" name=""/>
        <dsp:cNvSpPr/>
      </dsp:nvSpPr>
      <dsp:spPr>
        <a:xfrm>
          <a:off x="2917" y="39696"/>
          <a:ext cx="1035546" cy="10355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000" kern="1200" noProof="0" dirty="0"/>
            <a:t>Свойства</a:t>
          </a:r>
        </a:p>
      </dsp:txBody>
      <dsp:txXfrm>
        <a:off x="154569" y="191348"/>
        <a:ext cx="732242" cy="732242"/>
      </dsp:txXfrm>
    </dsp:sp>
    <dsp:sp modelId="{62B57349-7BAB-4E51-AEC1-B06E715390AB}">
      <dsp:nvSpPr>
        <dsp:cNvPr id="0" name=""/>
        <dsp:cNvSpPr/>
      </dsp:nvSpPr>
      <dsp:spPr>
        <a:xfrm>
          <a:off x="220381" y="1159328"/>
          <a:ext cx="600616" cy="60061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9993" y="1389004"/>
        <a:ext cx="441392" cy="141264"/>
      </dsp:txXfrm>
    </dsp:sp>
    <dsp:sp modelId="{C298A4F3-3D94-4BD5-B5A4-28BBEAB914DB}">
      <dsp:nvSpPr>
        <dsp:cNvPr id="0" name=""/>
        <dsp:cNvSpPr/>
      </dsp:nvSpPr>
      <dsp:spPr>
        <a:xfrm>
          <a:off x="2917" y="1844031"/>
          <a:ext cx="1035546" cy="1035546"/>
        </a:xfrm>
        <a:prstGeom prst="ellipse">
          <a:avLst/>
        </a:prstGeom>
        <a:solidFill>
          <a:schemeClr val="accent2">
            <a:hueOff val="1302300"/>
            <a:satOff val="-19659"/>
            <a:lumOff val="-52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000" kern="1200" dirty="0"/>
            <a:t>Валидаторы</a:t>
          </a:r>
          <a:endParaRPr lang="en-US" sz="1000" kern="1200" dirty="0"/>
        </a:p>
      </dsp:txBody>
      <dsp:txXfrm>
        <a:off x="154569" y="1995683"/>
        <a:ext cx="732242" cy="732242"/>
      </dsp:txXfrm>
    </dsp:sp>
    <dsp:sp modelId="{ED512E6C-F2CD-4206-9A25-37E8E4ADF4CB}">
      <dsp:nvSpPr>
        <dsp:cNvPr id="0" name=""/>
        <dsp:cNvSpPr/>
      </dsp:nvSpPr>
      <dsp:spPr>
        <a:xfrm>
          <a:off x="220381" y="2963664"/>
          <a:ext cx="600616" cy="600616"/>
        </a:xfrm>
        <a:prstGeom prst="mathPlus">
          <a:avLst/>
        </a:prstGeom>
        <a:solidFill>
          <a:schemeClr val="accent2">
            <a:hueOff val="1736400"/>
            <a:satOff val="-26213"/>
            <a:lumOff val="-69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9993" y="3193340"/>
        <a:ext cx="441392" cy="141264"/>
      </dsp:txXfrm>
    </dsp:sp>
    <dsp:sp modelId="{231F0994-62DD-40FE-833A-E96628F02121}">
      <dsp:nvSpPr>
        <dsp:cNvPr id="0" name=""/>
        <dsp:cNvSpPr/>
      </dsp:nvSpPr>
      <dsp:spPr>
        <a:xfrm>
          <a:off x="2917" y="3648367"/>
          <a:ext cx="1035546" cy="1035546"/>
        </a:xfrm>
        <a:prstGeom prst="ellipse">
          <a:avLst/>
        </a:prstGeom>
        <a:solidFill>
          <a:schemeClr val="accent2">
            <a:hueOff val="2604600"/>
            <a:satOff val="-39319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000" kern="1200" dirty="0"/>
            <a:t>События</a:t>
          </a:r>
          <a:endParaRPr lang="en-US" sz="1000" kern="1200" dirty="0"/>
        </a:p>
      </dsp:txBody>
      <dsp:txXfrm>
        <a:off x="154569" y="3800019"/>
        <a:ext cx="732242" cy="732242"/>
      </dsp:txXfrm>
    </dsp:sp>
    <dsp:sp modelId="{9F10AEF5-4953-48E9-A89C-97E3B995AFAA}">
      <dsp:nvSpPr>
        <dsp:cNvPr id="0" name=""/>
        <dsp:cNvSpPr/>
      </dsp:nvSpPr>
      <dsp:spPr>
        <a:xfrm>
          <a:off x="220381" y="4767999"/>
          <a:ext cx="600616" cy="600616"/>
        </a:xfrm>
        <a:prstGeom prst="mathPlus">
          <a:avLst/>
        </a:prstGeom>
        <a:solidFill>
          <a:schemeClr val="accent2">
            <a:hueOff val="3472800"/>
            <a:satOff val="-52425"/>
            <a:lumOff val="-139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9993" y="4997675"/>
        <a:ext cx="441392" cy="141264"/>
      </dsp:txXfrm>
    </dsp:sp>
    <dsp:sp modelId="{A6AF3606-CE71-490F-A924-21004D9B377F}">
      <dsp:nvSpPr>
        <dsp:cNvPr id="0" name=""/>
        <dsp:cNvSpPr/>
      </dsp:nvSpPr>
      <dsp:spPr>
        <a:xfrm>
          <a:off x="2917" y="5452702"/>
          <a:ext cx="1035546" cy="1035546"/>
        </a:xfrm>
        <a:prstGeom prst="ellipse">
          <a:avLst/>
        </a:prstGeom>
        <a:solidFill>
          <a:schemeClr val="accent2">
            <a:hueOff val="3906899"/>
            <a:satOff val="-58978"/>
            <a:lumOff val="-157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000" kern="1200" dirty="0"/>
            <a:t>Команды</a:t>
          </a:r>
          <a:endParaRPr lang="en-US" sz="1000" kern="1200" dirty="0"/>
        </a:p>
      </dsp:txBody>
      <dsp:txXfrm>
        <a:off x="154569" y="5604354"/>
        <a:ext cx="732242" cy="732242"/>
      </dsp:txXfrm>
    </dsp:sp>
    <dsp:sp modelId="{7767FA75-71F4-459A-9F19-DAF2D0741684}">
      <dsp:nvSpPr>
        <dsp:cNvPr id="0" name=""/>
        <dsp:cNvSpPr/>
      </dsp:nvSpPr>
      <dsp:spPr>
        <a:xfrm>
          <a:off x="1193795" y="3071360"/>
          <a:ext cx="329303" cy="385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5209200"/>
            <a:satOff val="-78638"/>
            <a:lumOff val="-20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193795" y="3148405"/>
        <a:ext cx="230512" cy="231133"/>
      </dsp:txXfrm>
    </dsp:sp>
    <dsp:sp modelId="{8BCE30FB-D371-41D4-B3BB-BD7BAC0EA8B2}">
      <dsp:nvSpPr>
        <dsp:cNvPr id="0" name=""/>
        <dsp:cNvSpPr/>
      </dsp:nvSpPr>
      <dsp:spPr>
        <a:xfrm>
          <a:off x="1659790" y="2228426"/>
          <a:ext cx="2071092" cy="2071092"/>
        </a:xfrm>
        <a:prstGeom prst="ellipse">
          <a:avLst/>
        </a:prstGeom>
        <a:solidFill>
          <a:schemeClr val="accent2">
            <a:hueOff val="5209200"/>
            <a:satOff val="-78638"/>
            <a:lumOff val="-2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100" kern="1200" dirty="0"/>
            <a:t>Шаблон</a:t>
          </a:r>
          <a:endParaRPr lang="en-US" sz="3100" kern="1200" dirty="0"/>
        </a:p>
      </dsp:txBody>
      <dsp:txXfrm>
        <a:off x="1963094" y="2531730"/>
        <a:ext cx="1464484" cy="1464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4053B-0F13-401B-A590-583704B12E8E}">
      <dsp:nvSpPr>
        <dsp:cNvPr id="0" name=""/>
        <dsp:cNvSpPr/>
      </dsp:nvSpPr>
      <dsp:spPr>
        <a:xfrm>
          <a:off x="0" y="661"/>
          <a:ext cx="2661298" cy="2166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XAML</a:t>
          </a:r>
        </a:p>
      </dsp:txBody>
      <dsp:txXfrm>
        <a:off x="63467" y="64128"/>
        <a:ext cx="2534364" cy="2040003"/>
      </dsp:txXfrm>
    </dsp:sp>
    <dsp:sp modelId="{EC62D9A7-6AAB-4BB9-9163-0B5AEA038AB8}">
      <dsp:nvSpPr>
        <dsp:cNvPr id="0" name=""/>
        <dsp:cNvSpPr/>
      </dsp:nvSpPr>
      <dsp:spPr>
        <a:xfrm rot="5400000">
          <a:off x="924348" y="2221772"/>
          <a:ext cx="812601" cy="975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 rot="-5400000">
        <a:off x="1038112" y="2303032"/>
        <a:ext cx="585073" cy="568821"/>
      </dsp:txXfrm>
    </dsp:sp>
    <dsp:sp modelId="{C1B8B2ED-B043-4AA3-BA79-D2B7E2946929}">
      <dsp:nvSpPr>
        <dsp:cNvPr id="0" name=""/>
        <dsp:cNvSpPr/>
      </dsp:nvSpPr>
      <dsp:spPr>
        <a:xfrm>
          <a:off x="0" y="3251067"/>
          <a:ext cx="2661298" cy="21669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html</a:t>
          </a:r>
        </a:p>
      </dsp:txBody>
      <dsp:txXfrm>
        <a:off x="63467" y="3314534"/>
        <a:ext cx="2534364" cy="204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B32411-640A-47B5-9A67-FED6430E9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9038"/>
            <a:ext cx="10939668" cy="4834129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06881" y="357448"/>
            <a:ext cx="7013619" cy="6029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224444" y="357448"/>
            <a:ext cx="4181301" cy="629341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637981" y="1181214"/>
              <a:ext cx="645950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545" y="1099002"/>
            <a:ext cx="3856135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4" y="2145234"/>
            <a:ext cx="3850639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41545" y="1737564"/>
            <a:ext cx="385613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4" r:id="rId4"/>
    <p:sldLayoutId id="2147483651" r:id="rId5"/>
    <p:sldLayoutId id="2147483653" r:id="rId6"/>
    <p:sldLayoutId id="2147483657" r:id="rId7"/>
    <p:sldLayoutId id="2147483660" r:id="rId8"/>
    <p:sldLayoutId id="2147483663" r:id="rId9"/>
    <p:sldLayoutId id="2147483670" r:id="rId10"/>
    <p:sldLayoutId id="2147483669" r:id="rId11"/>
    <p:sldLayoutId id="2147483667" r:id="rId12"/>
    <p:sldLayoutId id="2147483668" r:id="rId13"/>
    <p:sldLayoutId id="2147483666" r:id="rId14"/>
    <p:sldLayoutId id="2147483671" r:id="rId15"/>
    <p:sldLayoutId id="2147483655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E78EAF87-74CF-4D41-BA6F-23563CA2715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2000" cy="6858000"/>
          </a:xfrm>
        </p:spPr>
      </p:pic>
      <p:grpSp>
        <p:nvGrpSpPr>
          <p:cNvPr id="2" name="Group 1" descr="Accent squares:  dark black open shape, shaded green block, and white block with text placeholder.">
            <a:extLst>
              <a:ext uri="{FF2B5EF4-FFF2-40B4-BE49-F238E27FC236}">
                <a16:creationId xmlns:a16="http://schemas.microsoft.com/office/drawing/2014/main" id="{CCC577CF-CED3-44B1-AC3E-05C2556B41F4}"/>
              </a:ext>
            </a:extLst>
          </p:cNvPr>
          <p:cNvGrpSpPr/>
          <p:nvPr/>
        </p:nvGrpSpPr>
        <p:grpSpPr>
          <a:xfrm>
            <a:off x="883521" y="408327"/>
            <a:ext cx="7965204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3" name="Graphic 12" descr="Open square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3" y="1501775"/>
            <a:ext cx="6153151" cy="2384466"/>
          </a:xfrm>
        </p:spPr>
        <p:txBody>
          <a:bodyPr>
            <a:normAutofit/>
          </a:bodyPr>
          <a:lstStyle/>
          <a:p>
            <a:r>
              <a:rPr lang="ru-UA" sz="4400" dirty="0"/>
              <a:t>П</a:t>
            </a:r>
            <a:r>
              <a:rPr lang="uk-UA" sz="4400" dirty="0"/>
              <a:t>Л</a:t>
            </a:r>
            <a:r>
              <a:rPr lang="ru-UA" sz="4400" dirty="0"/>
              <a:t>А</a:t>
            </a:r>
            <a:r>
              <a:rPr lang="uk-UA" sz="4400" dirty="0"/>
              <a:t>Т</a:t>
            </a:r>
            <a:r>
              <a:rPr lang="ru-UA" sz="4400" dirty="0"/>
              <a:t>Ф</a:t>
            </a:r>
            <a:r>
              <a:rPr lang="uk-UA" sz="4400" dirty="0"/>
              <a:t>О</a:t>
            </a:r>
            <a:r>
              <a:rPr lang="ru-UA" sz="4400" dirty="0"/>
              <a:t>Р</a:t>
            </a:r>
            <a:r>
              <a:rPr lang="uk-UA" sz="4400" dirty="0"/>
              <a:t>М</a:t>
            </a:r>
            <a:r>
              <a:rPr lang="ru-UA" sz="4400" dirty="0"/>
              <a:t>А</a:t>
            </a:r>
            <a:r>
              <a:rPr lang="uk-UA" sz="4400" dirty="0"/>
              <a:t> </a:t>
            </a:r>
            <a:r>
              <a:rPr lang="ru-UA" cap="none" dirty="0"/>
              <a:t>А2</a:t>
            </a:r>
            <a:r>
              <a:rPr lang="en-US" cap="none" dirty="0"/>
              <a:t>v10</a:t>
            </a:r>
            <a:endParaRPr lang="en-US" sz="4400" cap="none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26641" y="3886241"/>
            <a:ext cx="6040933" cy="795756"/>
          </a:xfrm>
        </p:spPr>
        <p:txBody>
          <a:bodyPr/>
          <a:lstStyle/>
          <a:p>
            <a:r>
              <a:rPr lang="ru-UA" dirty="0"/>
              <a:t>Александр Кухт</a:t>
            </a:r>
            <a:r>
              <a:rPr lang="uk-UA" dirty="0"/>
              <a:t>и</a:t>
            </a:r>
            <a:r>
              <a:rPr lang="ru-UA" dirty="0"/>
              <a:t>н</a:t>
            </a:r>
            <a:br>
              <a:rPr lang="uk-UA" dirty="0"/>
            </a:br>
            <a:r>
              <a:rPr lang="ru-UA" dirty="0"/>
              <a:t>Разработчик и ар</a:t>
            </a:r>
            <a:r>
              <a:rPr lang="uk-UA" dirty="0"/>
              <a:t>х</a:t>
            </a:r>
            <a:r>
              <a:rPr lang="ru-UA" dirty="0"/>
              <a:t>и</a:t>
            </a:r>
            <a:r>
              <a:rPr lang="uk-UA" dirty="0"/>
              <a:t>т</a:t>
            </a:r>
            <a:r>
              <a:rPr lang="ru-UA" dirty="0"/>
              <a:t>е</a:t>
            </a:r>
            <a:r>
              <a:rPr lang="uk-UA" dirty="0"/>
              <a:t>к</a:t>
            </a:r>
            <a:r>
              <a:rPr lang="ru-UA" dirty="0"/>
              <a:t>т</a:t>
            </a:r>
            <a:r>
              <a:rPr lang="uk-UA" dirty="0"/>
              <a:t>о</a:t>
            </a:r>
            <a:r>
              <a:rPr lang="ru-UA" dirty="0"/>
              <a:t>р </a:t>
            </a:r>
            <a:r>
              <a:rPr lang="uk-UA" dirty="0"/>
              <a:t>П</a:t>
            </a:r>
            <a:r>
              <a:rPr lang="ru-UA" dirty="0"/>
              <a:t>О</a:t>
            </a:r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B4C1D1F-C2EF-4D29-B146-E0CE535B36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К</a:t>
            </a:r>
            <a:r>
              <a:rPr lang="ru-UA" dirty="0">
                <a:solidFill>
                  <a:schemeClr val="bg1"/>
                </a:solidFill>
              </a:rPr>
              <a:t>и</a:t>
            </a:r>
            <a:r>
              <a:rPr lang="uk-UA" dirty="0">
                <a:solidFill>
                  <a:schemeClr val="bg1"/>
                </a:solidFill>
              </a:rPr>
              <a:t>е</a:t>
            </a:r>
            <a:r>
              <a:rPr lang="ru-UA" dirty="0">
                <a:solidFill>
                  <a:schemeClr val="bg1"/>
                </a:solidFill>
              </a:rPr>
              <a:t>в. 2018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: Single Corner Snipped 11" descr="Footer box accent">
            <a:extLst>
              <a:ext uri="{FF2B5EF4-FFF2-40B4-BE49-F238E27FC236}">
                <a16:creationId xmlns:a16="http://schemas.microsoft.com/office/drawing/2014/main" id="{2DFF522F-AF68-4632-B55E-C71590EC9516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F6F6586-42C9-4B51-A82B-5FC75BEA6DC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" descr="Circular 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type="pic" sz="quarter" idx="15"/>
            <p:extLst>
              <p:ext uri="{D42A27DB-BD31-4B8C-83A1-F6EECF244321}">
                <p14:modId xmlns:p14="http://schemas.microsoft.com/office/powerpoint/2010/main" val="4011812267"/>
              </p:ext>
            </p:extLst>
          </p:nvPr>
        </p:nvGraphicFramePr>
        <p:xfrm>
          <a:off x="0" y="1417739"/>
          <a:ext cx="4144161" cy="3363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Е</a:t>
            </a:r>
            <a:r>
              <a:rPr lang="uk-UA" dirty="0"/>
              <a:t>Л</a:t>
            </a:r>
            <a:r>
              <a:rPr lang="ru-UA" dirty="0"/>
              <a:t>Ь ДАННЫХ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63A3139-4DF5-4E85-BAE1-9745F8B4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417739"/>
            <a:ext cx="6117771" cy="4221062"/>
          </a:xfrm>
        </p:spPr>
        <p:txBody>
          <a:bodyPr>
            <a:normAutofit/>
          </a:bodyPr>
          <a:lstStyle/>
          <a:p>
            <a:r>
              <a:rPr lang="ru-UA" dirty="0"/>
              <a:t>Высокоуровневая модель включает все данные, необходимые для ее обработки</a:t>
            </a:r>
          </a:p>
          <a:p>
            <a:r>
              <a:rPr lang="ru-UA" dirty="0"/>
              <a:t>Структура модели полностью произвольная </a:t>
            </a:r>
          </a:p>
          <a:p>
            <a:r>
              <a:rPr lang="ru-UA" dirty="0"/>
              <a:t>Модель строится на основании метаданных из СУБД</a:t>
            </a:r>
          </a:p>
          <a:p>
            <a:r>
              <a:rPr lang="ru-UA" dirty="0"/>
              <a:t>Модель это объект специальной структуры</a:t>
            </a:r>
          </a:p>
          <a:p>
            <a:r>
              <a:rPr lang="ru-UA" dirty="0"/>
              <a:t>Например: Модель документа «Приходная накладная» включает «шапку», «строки (табличную часть)», дополнительные таблицы для выбора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762DD68-BAF3-46E8-899F-A4C1F3CE59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876202"/>
              </p:ext>
            </p:extLst>
          </p:nvPr>
        </p:nvGraphicFramePr>
        <p:xfrm>
          <a:off x="380999" y="200025"/>
          <a:ext cx="3495675" cy="600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934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3" y="1099002"/>
            <a:ext cx="3472777" cy="573989"/>
          </a:xfrm>
        </p:spPr>
        <p:txBody>
          <a:bodyPr/>
          <a:lstStyle/>
          <a:p>
            <a:r>
              <a:rPr lang="ru-UA" dirty="0"/>
              <a:t>ДАННЫЕ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C9E-302A-4500-B0E3-4BE84867E19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ru-UA" dirty="0"/>
              <a:t>Т</a:t>
            </a:r>
            <a:r>
              <a:rPr lang="uk-UA" dirty="0"/>
              <a:t>О</a:t>
            </a:r>
            <a:r>
              <a:rPr lang="ru-UA" dirty="0"/>
              <a:t>Л</a:t>
            </a:r>
            <a:r>
              <a:rPr lang="uk-UA" dirty="0"/>
              <a:t>Ь</a:t>
            </a:r>
            <a:r>
              <a:rPr lang="ru-UA" dirty="0"/>
              <a:t>К</a:t>
            </a:r>
            <a:r>
              <a:rPr lang="uk-UA" dirty="0"/>
              <a:t>О</a:t>
            </a:r>
            <a:r>
              <a:rPr lang="ru-UA" dirty="0"/>
              <a:t> </a:t>
            </a:r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О</a:t>
            </a:r>
            <a:r>
              <a:rPr lang="ru-UA" dirty="0"/>
              <a:t>Ц</a:t>
            </a:r>
            <a:r>
              <a:rPr lang="uk-UA" dirty="0"/>
              <a:t>Е</a:t>
            </a:r>
            <a:r>
              <a:rPr lang="ru-UA" dirty="0"/>
              <a:t>ДУРЫ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209808"/>
            <a:ext cx="3259769" cy="3792756"/>
          </a:xfrm>
        </p:spPr>
        <p:txBody>
          <a:bodyPr>
            <a:normAutofit lnSpcReduction="10000"/>
          </a:bodyPr>
          <a:lstStyle/>
          <a:p>
            <a:r>
              <a:rPr lang="ru-UA" dirty="0"/>
              <a:t>Только </a:t>
            </a:r>
            <a:r>
              <a:rPr lang="ru-UA" dirty="0" err="1"/>
              <a:t>выз</a:t>
            </a:r>
            <a:r>
              <a:rPr lang="uk-UA" dirty="0"/>
              <a:t>о</a:t>
            </a:r>
            <a:r>
              <a:rPr lang="ru-UA" dirty="0"/>
              <a:t>в </a:t>
            </a:r>
            <a:r>
              <a:rPr lang="uk-UA" dirty="0"/>
              <a:t>х</a:t>
            </a:r>
            <a:r>
              <a:rPr lang="ru-UA" dirty="0"/>
              <a:t>р</a:t>
            </a:r>
            <a:r>
              <a:rPr lang="uk-UA" dirty="0"/>
              <a:t>а</a:t>
            </a:r>
            <a:r>
              <a:rPr lang="ru-UA" dirty="0"/>
              <a:t>н</a:t>
            </a:r>
            <a:r>
              <a:rPr lang="uk-UA" dirty="0"/>
              <a:t>и</a:t>
            </a:r>
            <a:r>
              <a:rPr lang="ru-UA" dirty="0"/>
              <a:t>м</a:t>
            </a:r>
            <a:r>
              <a:rPr lang="uk-UA" dirty="0"/>
              <a:t>ы</a:t>
            </a:r>
            <a:r>
              <a:rPr lang="ru-UA" dirty="0"/>
              <a:t>х </a:t>
            </a:r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о</a:t>
            </a:r>
            <a:r>
              <a:rPr lang="ru-UA" dirty="0"/>
              <a:t>ц</a:t>
            </a:r>
            <a:r>
              <a:rPr lang="uk-UA" dirty="0"/>
              <a:t>е</a:t>
            </a:r>
            <a:r>
              <a:rPr lang="ru-UA" dirty="0"/>
              <a:t>д</a:t>
            </a:r>
            <a:r>
              <a:rPr lang="uk-UA" dirty="0"/>
              <a:t>у</a:t>
            </a:r>
            <a:r>
              <a:rPr lang="ru-UA" dirty="0"/>
              <a:t>р!</a:t>
            </a:r>
          </a:p>
          <a:p>
            <a:r>
              <a:rPr lang="ru-UA" dirty="0"/>
              <a:t>Не</a:t>
            </a:r>
            <a:r>
              <a:rPr lang="uk-UA" dirty="0"/>
              <a:t>з</a:t>
            </a:r>
            <a:r>
              <a:rPr lang="ru-UA" dirty="0"/>
              <a:t>а</a:t>
            </a:r>
            <a:r>
              <a:rPr lang="uk-UA" dirty="0"/>
              <a:t>в</a:t>
            </a:r>
            <a:r>
              <a:rPr lang="ru-UA" dirty="0"/>
              <a:t>и</a:t>
            </a:r>
            <a:r>
              <a:rPr lang="uk-UA" dirty="0"/>
              <a:t>с</a:t>
            </a:r>
            <a:r>
              <a:rPr lang="ru-UA" dirty="0"/>
              <a:t>и</a:t>
            </a:r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ь</a:t>
            </a:r>
            <a:r>
              <a:rPr lang="ru-UA" dirty="0"/>
              <a:t> </a:t>
            </a:r>
            <a:r>
              <a:rPr lang="uk-UA" dirty="0"/>
              <a:t>о</a:t>
            </a:r>
            <a:r>
              <a:rPr lang="ru-UA" dirty="0"/>
              <a:t>т структуры БД</a:t>
            </a:r>
          </a:p>
          <a:p>
            <a:r>
              <a:rPr lang="ru-UA" dirty="0" err="1"/>
              <a:t>Метад</a:t>
            </a:r>
            <a:r>
              <a:rPr lang="uk-UA" dirty="0"/>
              <a:t>а</a:t>
            </a:r>
            <a:r>
              <a:rPr lang="ru-UA" dirty="0"/>
              <a:t>н</a:t>
            </a:r>
            <a:r>
              <a:rPr lang="uk-UA" dirty="0"/>
              <a:t>н</a:t>
            </a:r>
            <a:r>
              <a:rPr lang="ru-UA" dirty="0"/>
              <a:t>ы</a:t>
            </a:r>
            <a:r>
              <a:rPr lang="uk-UA" dirty="0"/>
              <a:t>е</a:t>
            </a:r>
            <a:r>
              <a:rPr lang="ru-UA" dirty="0"/>
              <a:t> в именах полей (похоже на </a:t>
            </a:r>
            <a:r>
              <a:rPr lang="en-US" dirty="0" err="1"/>
              <a:t>Xpath</a:t>
            </a:r>
            <a:r>
              <a:rPr lang="en-US" dirty="0"/>
              <a:t>)</a:t>
            </a:r>
          </a:p>
          <a:p>
            <a:r>
              <a:rPr lang="ru-UA" dirty="0" err="1"/>
              <a:t>Испол</a:t>
            </a:r>
            <a:r>
              <a:rPr lang="uk-UA" dirty="0"/>
              <a:t>ь</a:t>
            </a:r>
            <a:r>
              <a:rPr lang="ru-UA" dirty="0"/>
              <a:t>з</a:t>
            </a:r>
            <a:r>
              <a:rPr lang="uk-UA" dirty="0"/>
              <a:t>о</a:t>
            </a:r>
            <a:r>
              <a:rPr lang="ru-UA" dirty="0"/>
              <a:t>в</a:t>
            </a:r>
            <a:r>
              <a:rPr lang="uk-UA" dirty="0"/>
              <a:t>а</a:t>
            </a:r>
            <a:r>
              <a:rPr lang="ru-UA" dirty="0"/>
              <a:t>н</a:t>
            </a:r>
            <a:r>
              <a:rPr lang="uk-UA" dirty="0"/>
              <a:t>и</a:t>
            </a:r>
            <a:r>
              <a:rPr lang="ru-UA" dirty="0"/>
              <a:t>е </a:t>
            </a:r>
            <a:r>
              <a:rPr lang="uk-UA" dirty="0"/>
              <a:t>в</a:t>
            </a:r>
            <a:r>
              <a:rPr lang="ru-UA" dirty="0"/>
              <a:t>с</a:t>
            </a:r>
            <a:r>
              <a:rPr lang="uk-UA" dirty="0"/>
              <a:t>е</a:t>
            </a:r>
            <a:r>
              <a:rPr lang="ru-UA" dirty="0"/>
              <a:t>х </a:t>
            </a:r>
            <a:r>
              <a:rPr lang="uk-UA" dirty="0"/>
              <a:t>в</a:t>
            </a:r>
            <a:r>
              <a:rPr lang="ru-UA" dirty="0"/>
              <a:t>о</a:t>
            </a:r>
            <a:r>
              <a:rPr lang="uk-UA" dirty="0"/>
              <a:t>з</a:t>
            </a:r>
            <a:r>
              <a:rPr lang="ru-UA" dirty="0"/>
              <a:t>м</a:t>
            </a:r>
            <a:r>
              <a:rPr lang="uk-UA" dirty="0"/>
              <a:t>о</a:t>
            </a:r>
            <a:r>
              <a:rPr lang="ru-UA" dirty="0"/>
              <a:t>ж</a:t>
            </a:r>
            <a:r>
              <a:rPr lang="uk-UA" dirty="0"/>
              <a:t>н</a:t>
            </a:r>
            <a:r>
              <a:rPr lang="ru-UA" dirty="0"/>
              <a:t>о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е</a:t>
            </a:r>
            <a:r>
              <a:rPr lang="ru-UA" dirty="0"/>
              <a:t>й СУБД</a:t>
            </a:r>
            <a:endParaRPr lang="uk-UA" dirty="0"/>
          </a:p>
          <a:p>
            <a:pPr lvl="1"/>
            <a:r>
              <a:rPr lang="uk-UA" dirty="0" err="1"/>
              <a:t>Табличн</a:t>
            </a:r>
            <a:r>
              <a:rPr lang="ru-UA" dirty="0" err="1"/>
              <a:t>ые</a:t>
            </a:r>
            <a:r>
              <a:rPr lang="ru-UA" dirty="0"/>
              <a:t> типы</a:t>
            </a:r>
          </a:p>
          <a:p>
            <a:pPr lvl="1"/>
            <a:r>
              <a:rPr lang="ru-UA" dirty="0"/>
              <a:t>Оператор </a:t>
            </a:r>
            <a:r>
              <a:rPr lang="en-US" dirty="0"/>
              <a:t>merge</a:t>
            </a:r>
          </a:p>
          <a:p>
            <a:pPr lvl="1"/>
            <a:r>
              <a:rPr lang="en-US" dirty="0"/>
              <a:t>Window functions</a:t>
            </a:r>
            <a:endParaRPr lang="ru-UA" dirty="0"/>
          </a:p>
          <a:p>
            <a:pPr lvl="1"/>
            <a:endParaRPr lang="ru-U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9E38CA5-0834-4BC1-B917-23DBDE32066A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51014619"/>
              </p:ext>
            </p:extLst>
          </p:nvPr>
        </p:nvGraphicFramePr>
        <p:xfrm>
          <a:off x="5228266" y="808924"/>
          <a:ext cx="5790151" cy="4715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810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</a:t>
            </a:r>
            <a:r>
              <a:rPr lang="ru-UA" dirty="0"/>
              <a:t>о</a:t>
            </a:r>
            <a:r>
              <a:rPr lang="uk-UA" dirty="0"/>
              <a:t>н</a:t>
            </a:r>
            <a:r>
              <a:rPr lang="ru-UA" dirty="0"/>
              <a:t>е</a:t>
            </a:r>
            <a:r>
              <a:rPr lang="uk-UA" dirty="0"/>
              <a:t>ч</a:t>
            </a:r>
            <a:r>
              <a:rPr lang="ru-UA" dirty="0"/>
              <a:t>н</a:t>
            </a:r>
            <a:r>
              <a:rPr lang="uk-UA" dirty="0"/>
              <a:t>а</a:t>
            </a:r>
            <a:r>
              <a:rPr lang="ru-UA" dirty="0"/>
              <a:t>я 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ч</a:t>
            </a:r>
            <a:r>
              <a:rPr lang="ru-UA" dirty="0"/>
              <a:t>к</a:t>
            </a:r>
            <a:r>
              <a:rPr lang="uk-UA" dirty="0"/>
              <a:t>а</a:t>
            </a:r>
            <a:r>
              <a:rPr lang="ru-UA" dirty="0"/>
              <a:t> (</a:t>
            </a:r>
            <a:r>
              <a:rPr lang="en-US" dirty="0"/>
              <a:t>endpoint)</a:t>
            </a:r>
            <a:endParaRPr lang="ru-UA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63A3139-4DF5-4E85-BAE1-9745F8B4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417739"/>
            <a:ext cx="6117771" cy="4221062"/>
          </a:xfrm>
        </p:spPr>
        <p:txBody>
          <a:bodyPr>
            <a:normAutofit fontScale="85000" lnSpcReduction="20000"/>
          </a:bodyPr>
          <a:lstStyle/>
          <a:p>
            <a:r>
              <a:rPr lang="ru-UA" dirty="0"/>
              <a:t>Одна конечная точка – одна папка приложения</a:t>
            </a:r>
          </a:p>
          <a:p>
            <a:r>
              <a:rPr lang="ru-UA" dirty="0"/>
              <a:t>Имеет </a:t>
            </a:r>
            <a:r>
              <a:rPr lang="uk-UA" dirty="0"/>
              <a:t>с</a:t>
            </a:r>
            <a:r>
              <a:rPr lang="ru-UA" dirty="0"/>
              <a:t>о</a:t>
            </a:r>
            <a:r>
              <a:rPr lang="uk-UA" dirty="0"/>
              <a:t>б</a:t>
            </a:r>
            <a:r>
              <a:rPr lang="ru-UA" dirty="0"/>
              <a:t>с</a:t>
            </a:r>
            <a:r>
              <a:rPr lang="uk-UA" dirty="0"/>
              <a:t>т</a:t>
            </a:r>
            <a:r>
              <a:rPr lang="ru-UA" dirty="0"/>
              <a:t>в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н</a:t>
            </a:r>
            <a:r>
              <a:rPr lang="ru-UA" dirty="0"/>
              <a:t>ы</a:t>
            </a:r>
            <a:r>
              <a:rPr lang="uk-UA" dirty="0"/>
              <a:t>й</a:t>
            </a:r>
            <a:r>
              <a:rPr lang="ru-UA" dirty="0"/>
              <a:t> </a:t>
            </a:r>
            <a:r>
              <a:rPr lang="uk-UA" dirty="0"/>
              <a:t>а</a:t>
            </a:r>
            <a:r>
              <a:rPr lang="ru-UA" dirty="0"/>
              <a:t>д</a:t>
            </a:r>
            <a:r>
              <a:rPr lang="uk-UA" dirty="0"/>
              <a:t>р</a:t>
            </a:r>
            <a:r>
              <a:rPr lang="ru-UA" dirty="0"/>
              <a:t>е</a:t>
            </a:r>
            <a:r>
              <a:rPr lang="uk-UA" dirty="0"/>
              <a:t>с</a:t>
            </a:r>
            <a:r>
              <a:rPr lang="ru-UA" dirty="0"/>
              <a:t> </a:t>
            </a:r>
            <a:r>
              <a:rPr lang="uk-UA" dirty="0"/>
              <a:t>в</a:t>
            </a:r>
            <a:r>
              <a:rPr lang="ru-UA" dirty="0"/>
              <a:t> </a:t>
            </a:r>
            <a:r>
              <a:rPr lang="uk-UA" dirty="0"/>
              <a:t>с</a:t>
            </a:r>
            <a:r>
              <a:rPr lang="ru-UA" dirty="0"/>
              <a:t>и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е</a:t>
            </a:r>
            <a:r>
              <a:rPr lang="ru-UA" dirty="0"/>
              <a:t>м</a:t>
            </a:r>
            <a:r>
              <a:rPr lang="uk-UA" dirty="0"/>
              <a:t>е</a:t>
            </a:r>
            <a:r>
              <a:rPr lang="ru-UA" dirty="0"/>
              <a:t> маршрутизации</a:t>
            </a:r>
          </a:p>
          <a:p>
            <a:r>
              <a:rPr lang="ru-UA" dirty="0"/>
              <a:t>Должна включать </a:t>
            </a:r>
            <a:r>
              <a:rPr lang="uk-UA" dirty="0"/>
              <a:t>ф</a:t>
            </a:r>
            <a:r>
              <a:rPr lang="ru-UA" dirty="0"/>
              <a:t>а</a:t>
            </a:r>
            <a:r>
              <a:rPr lang="uk-UA" dirty="0"/>
              <a:t>й</a:t>
            </a:r>
            <a:r>
              <a:rPr lang="ru-UA" dirty="0"/>
              <a:t>л </a:t>
            </a:r>
            <a:r>
              <a:rPr lang="en-US" b="1" dirty="0"/>
              <a:t>model.json</a:t>
            </a:r>
            <a:r>
              <a:rPr lang="ru-UA" dirty="0"/>
              <a:t>, в котором указываются</a:t>
            </a:r>
            <a:r>
              <a:rPr lang="en-US" dirty="0"/>
              <a:t>:</a:t>
            </a:r>
            <a:endParaRPr lang="ru-UA" dirty="0"/>
          </a:p>
          <a:p>
            <a:pPr lvl="1"/>
            <a:r>
              <a:rPr lang="ru-UA" dirty="0"/>
              <a:t>информация для доступа к Б</a:t>
            </a:r>
            <a:r>
              <a:rPr lang="uk-UA" dirty="0"/>
              <a:t>Д (</a:t>
            </a:r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b="1" dirty="0"/>
              <a:t>schema</a:t>
            </a:r>
            <a:r>
              <a:rPr lang="en-US" dirty="0"/>
              <a:t>, </a:t>
            </a:r>
            <a:r>
              <a:rPr lang="en-US" b="1" dirty="0"/>
              <a:t>model</a:t>
            </a:r>
            <a:r>
              <a:rPr lang="en-US" dirty="0"/>
              <a:t>)</a:t>
            </a:r>
            <a:endParaRPr lang="ru-UA" dirty="0"/>
          </a:p>
          <a:p>
            <a:pPr lvl="1"/>
            <a:r>
              <a:rPr lang="uk-UA" dirty="0"/>
              <a:t>д</a:t>
            </a:r>
            <a:r>
              <a:rPr lang="ru-UA" dirty="0"/>
              <a:t>е</a:t>
            </a:r>
            <a:r>
              <a:rPr lang="uk-UA" dirty="0"/>
              <a:t>й</a:t>
            </a:r>
            <a:r>
              <a:rPr lang="ru-UA" dirty="0"/>
              <a:t>с</a:t>
            </a:r>
            <a:r>
              <a:rPr lang="uk-UA" dirty="0"/>
              <a:t>т</a:t>
            </a:r>
            <a:r>
              <a:rPr lang="ru-UA" dirty="0"/>
              <a:t>в</a:t>
            </a:r>
            <a:r>
              <a:rPr lang="uk-UA" dirty="0"/>
              <a:t>и</a:t>
            </a:r>
            <a:r>
              <a:rPr lang="ru-UA" dirty="0"/>
              <a:t>я (</a:t>
            </a:r>
            <a:r>
              <a:rPr lang="en-US" b="1" dirty="0"/>
              <a:t>actions</a:t>
            </a:r>
            <a:r>
              <a:rPr lang="en-US" dirty="0"/>
              <a:t>)</a:t>
            </a:r>
            <a:r>
              <a:rPr lang="ru-UA" dirty="0"/>
              <a:t>. Например просмотр списка или редактирование элемента</a:t>
            </a:r>
          </a:p>
          <a:p>
            <a:pPr lvl="1"/>
            <a:r>
              <a:rPr lang="uk-UA" dirty="0"/>
              <a:t>д</a:t>
            </a:r>
            <a:r>
              <a:rPr lang="ru-UA" dirty="0"/>
              <a:t>и</a:t>
            </a:r>
            <a:r>
              <a:rPr lang="uk-UA" dirty="0"/>
              <a:t>а</a:t>
            </a:r>
            <a:r>
              <a:rPr lang="ru-UA" dirty="0"/>
              <a:t>л</a:t>
            </a:r>
            <a:r>
              <a:rPr lang="uk-UA" dirty="0"/>
              <a:t>о</a:t>
            </a:r>
            <a:r>
              <a:rPr lang="ru-UA" dirty="0"/>
              <a:t>г</a:t>
            </a:r>
            <a:r>
              <a:rPr lang="uk-UA" dirty="0"/>
              <a:t>и</a:t>
            </a:r>
            <a:r>
              <a:rPr lang="ru-UA" dirty="0"/>
              <a:t> (</a:t>
            </a:r>
            <a:r>
              <a:rPr lang="en-US" b="1" dirty="0"/>
              <a:t>dialogs</a:t>
            </a:r>
            <a:r>
              <a:rPr lang="en-US" dirty="0"/>
              <a:t>)</a:t>
            </a:r>
            <a:r>
              <a:rPr lang="ru-UA" dirty="0"/>
              <a:t>. Возможные диалоги (выбор, редактирование)</a:t>
            </a:r>
          </a:p>
          <a:p>
            <a:pPr lvl="1"/>
            <a:r>
              <a:rPr lang="ru-UA" dirty="0"/>
              <a:t>команды </a:t>
            </a:r>
            <a:r>
              <a:rPr lang="uk-UA" dirty="0"/>
              <a:t>(</a:t>
            </a:r>
            <a:r>
              <a:rPr lang="en-US" b="1" dirty="0"/>
              <a:t>commands</a:t>
            </a:r>
            <a:r>
              <a:rPr lang="en-US" dirty="0"/>
              <a:t>). </a:t>
            </a:r>
            <a:r>
              <a:rPr lang="ru-UA" dirty="0"/>
              <a:t>Возможные команды. Выполняются на сервере. Могут вызываться из клиентской </a:t>
            </a:r>
            <a:r>
              <a:rPr lang="uk-UA" dirty="0"/>
              <a:t>ч</a:t>
            </a:r>
            <a:r>
              <a:rPr lang="ru-UA" dirty="0"/>
              <a:t>а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и</a:t>
            </a:r>
            <a:r>
              <a:rPr lang="ru-UA" dirty="0"/>
              <a:t>.</a:t>
            </a:r>
            <a:endParaRPr lang="uk-UA" dirty="0"/>
          </a:p>
          <a:p>
            <a:pPr lvl="1"/>
            <a:r>
              <a:rPr lang="ru-UA" dirty="0"/>
              <a:t>прочее (</a:t>
            </a:r>
            <a:r>
              <a:rPr lang="en-US" b="1" dirty="0"/>
              <a:t>popups</a:t>
            </a:r>
            <a:r>
              <a:rPr lang="en-US" dirty="0"/>
              <a:t>, </a:t>
            </a:r>
            <a:r>
              <a:rPr lang="en-US" b="1" dirty="0"/>
              <a:t>uploads</a:t>
            </a:r>
            <a:r>
              <a:rPr lang="en-US" dirty="0"/>
              <a:t>)</a:t>
            </a:r>
            <a:r>
              <a:rPr lang="ru-UA" dirty="0"/>
              <a:t>. Дополнительные действия.</a:t>
            </a:r>
          </a:p>
          <a:p>
            <a:r>
              <a:rPr lang="ru-UA" dirty="0"/>
              <a:t>Некоторые элементы (например действия, диалоги) включают ссылки на файлы представлений (</a:t>
            </a:r>
            <a:r>
              <a:rPr lang="en-US" b="1" dirty="0"/>
              <a:t>views</a:t>
            </a:r>
            <a:r>
              <a:rPr lang="en-US" dirty="0"/>
              <a:t>) </a:t>
            </a:r>
            <a:r>
              <a:rPr lang="ru-UA" dirty="0"/>
              <a:t>и шаблонов (</a:t>
            </a:r>
            <a:r>
              <a:rPr lang="en-US" b="1" dirty="0"/>
              <a:t>templates</a:t>
            </a:r>
            <a:r>
              <a:rPr lang="en-US" dirty="0"/>
              <a:t>).</a:t>
            </a:r>
          </a:p>
          <a:p>
            <a:endParaRPr lang="ru-U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682D7F1-0316-46A1-ABE4-BC16942ABE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3089704"/>
              </p:ext>
            </p:extLst>
          </p:nvPr>
        </p:nvGraphicFramePr>
        <p:xfrm>
          <a:off x="231775" y="1327204"/>
          <a:ext cx="4225926" cy="3463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09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" descr="Circular 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type="pic" sz="quarter" idx="15"/>
            <p:extLst/>
          </p:nvPr>
        </p:nvGraphicFramePr>
        <p:xfrm>
          <a:off x="0" y="1417739"/>
          <a:ext cx="4144161" cy="3363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ШАБЛОН </a:t>
            </a:r>
            <a:r>
              <a:rPr lang="en-US" dirty="0"/>
              <a:t>(template)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63A3139-4DF5-4E85-BAE1-9745F8B4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417739"/>
            <a:ext cx="6117771" cy="4221062"/>
          </a:xfrm>
        </p:spPr>
        <p:txBody>
          <a:bodyPr>
            <a:normAutofit/>
          </a:bodyPr>
          <a:lstStyle/>
          <a:p>
            <a:r>
              <a:rPr lang="ru-UA" b="1" dirty="0"/>
              <a:t>Свойства</a:t>
            </a:r>
            <a:r>
              <a:rPr lang="ru-UA" dirty="0"/>
              <a:t>. Добавляются в объекты модели. Могут быть функциями!</a:t>
            </a:r>
          </a:p>
          <a:p>
            <a:r>
              <a:rPr lang="ru-UA" b="1" dirty="0"/>
              <a:t>Валидаторы</a:t>
            </a:r>
            <a:r>
              <a:rPr lang="ru-UA" dirty="0"/>
              <a:t>. Описывают правила проверки достоверности модели. Могут быть асинхронными (обращаться к серверу) </a:t>
            </a:r>
          </a:p>
          <a:p>
            <a:r>
              <a:rPr lang="ru-UA" b="1" dirty="0"/>
              <a:t>События</a:t>
            </a:r>
            <a:r>
              <a:rPr lang="ru-UA" dirty="0"/>
              <a:t>. Обработчики, связанные с изменением данных. (Не привязаны к пользовательскому интерфейсу!)</a:t>
            </a:r>
          </a:p>
          <a:p>
            <a:r>
              <a:rPr lang="ru-UA" b="1" dirty="0"/>
              <a:t>Команды</a:t>
            </a:r>
            <a:r>
              <a:rPr lang="ru-UA" dirty="0"/>
              <a:t>. Описывают действия, которые можно выполнять с данными модели. Вызов команды привязывается к элементам пользовательского интерфейса (например ссылкам или кнопкам)</a:t>
            </a:r>
          </a:p>
          <a:p>
            <a:r>
              <a:rPr lang="ru-UA" dirty="0"/>
              <a:t>Дополнительно. </a:t>
            </a:r>
            <a:r>
              <a:rPr lang="ru-UA" b="1" dirty="0"/>
              <a:t>Делегаты</a:t>
            </a:r>
            <a:r>
              <a:rPr lang="ru-UA" dirty="0"/>
              <a:t>, </a:t>
            </a:r>
            <a:r>
              <a:rPr lang="ru-UA" b="1" dirty="0"/>
              <a:t>Опции</a:t>
            </a:r>
            <a:r>
              <a:rPr lang="ru-UA" dirty="0"/>
              <a:t>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762DD68-BAF3-46E8-899F-A4C1F3CE59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345139"/>
              </p:ext>
            </p:extLst>
          </p:nvPr>
        </p:nvGraphicFramePr>
        <p:xfrm>
          <a:off x="200025" y="200025"/>
          <a:ext cx="3733800" cy="6527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7984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е</a:t>
            </a:r>
            <a:r>
              <a:rPr lang="ru-UA" dirty="0"/>
              <a:t>д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а</a:t>
            </a:r>
            <a:r>
              <a:rPr lang="ru-UA" dirty="0"/>
              <a:t>в</a:t>
            </a:r>
            <a:r>
              <a:rPr lang="uk-UA" dirty="0"/>
              <a:t>л</a:t>
            </a:r>
            <a:r>
              <a:rPr lang="ru-UA" dirty="0"/>
              <a:t>е</a:t>
            </a:r>
            <a:r>
              <a:rPr lang="uk-UA" dirty="0"/>
              <a:t>н</a:t>
            </a:r>
            <a:r>
              <a:rPr lang="ru-UA" dirty="0"/>
              <a:t>и</a:t>
            </a:r>
            <a:r>
              <a:rPr lang="uk-UA" dirty="0"/>
              <a:t>е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63A3139-4DF5-4E85-BAE1-9745F8B4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417739"/>
            <a:ext cx="6117771" cy="4221062"/>
          </a:xfrm>
        </p:spPr>
        <p:txBody>
          <a:bodyPr>
            <a:normAutofit/>
          </a:bodyPr>
          <a:lstStyle/>
          <a:p>
            <a:r>
              <a:rPr lang="en-US" b="1" dirty="0"/>
              <a:t>XAML – </a:t>
            </a:r>
            <a:r>
              <a:rPr lang="ru-UA" b="1" dirty="0"/>
              <a:t>строгий язык, основанный на </a:t>
            </a:r>
            <a:r>
              <a:rPr lang="en-US" b="1" dirty="0"/>
              <a:t>XML</a:t>
            </a:r>
            <a:endParaRPr lang="ru-UA" b="1" dirty="0"/>
          </a:p>
          <a:p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ж</a:t>
            </a:r>
            <a:r>
              <a:rPr lang="ru-UA" dirty="0"/>
              <a:t>е</a:t>
            </a:r>
            <a:r>
              <a:rPr lang="uk-UA" dirty="0"/>
              <a:t>т</a:t>
            </a:r>
            <a:r>
              <a:rPr lang="ru-UA" dirty="0"/>
              <a:t> </a:t>
            </a:r>
            <a:r>
              <a:rPr lang="uk-UA" dirty="0"/>
              <a:t>т</a:t>
            </a:r>
            <a:r>
              <a:rPr lang="ru-UA" dirty="0"/>
              <a:t>р</a:t>
            </a:r>
            <a:r>
              <a:rPr lang="uk-UA" dirty="0"/>
              <a:t>а</a:t>
            </a:r>
            <a:r>
              <a:rPr lang="ru-UA" dirty="0"/>
              <a:t>н</a:t>
            </a:r>
            <a:r>
              <a:rPr lang="uk-UA" dirty="0"/>
              <a:t>с</a:t>
            </a:r>
            <a:r>
              <a:rPr lang="ru-UA" dirty="0"/>
              <a:t>л</a:t>
            </a:r>
            <a:r>
              <a:rPr lang="uk-UA" dirty="0"/>
              <a:t>и</a:t>
            </a:r>
            <a:r>
              <a:rPr lang="ru-UA" dirty="0"/>
              <a:t>р</a:t>
            </a:r>
            <a:r>
              <a:rPr lang="uk-UA" dirty="0"/>
              <a:t>о</a:t>
            </a:r>
            <a:r>
              <a:rPr lang="ru-UA" dirty="0"/>
              <a:t>в</a:t>
            </a:r>
            <a:r>
              <a:rPr lang="uk-UA" dirty="0"/>
              <a:t>а</a:t>
            </a:r>
            <a:r>
              <a:rPr lang="ru-UA" dirty="0"/>
              <a:t>т</a:t>
            </a:r>
            <a:r>
              <a:rPr lang="uk-UA" dirty="0"/>
              <a:t>ь</a:t>
            </a:r>
            <a:r>
              <a:rPr lang="ru-UA" dirty="0"/>
              <a:t>с</a:t>
            </a:r>
            <a:r>
              <a:rPr lang="uk-UA" dirty="0"/>
              <a:t>я</a:t>
            </a:r>
            <a:r>
              <a:rPr lang="ru-UA" dirty="0"/>
              <a:t> </a:t>
            </a:r>
            <a:r>
              <a:rPr lang="uk-UA" dirty="0"/>
              <a:t>к</a:t>
            </a:r>
            <a:r>
              <a:rPr lang="ru-UA" dirty="0"/>
              <a:t>а</a:t>
            </a:r>
            <a:r>
              <a:rPr lang="uk-UA" dirty="0"/>
              <a:t>к</a:t>
            </a:r>
            <a:r>
              <a:rPr lang="ru-UA" dirty="0"/>
              <a:t> </a:t>
            </a:r>
            <a:r>
              <a:rPr lang="uk-UA" dirty="0"/>
              <a:t>в</a:t>
            </a:r>
            <a:r>
              <a:rPr lang="ru-UA" dirty="0"/>
              <a:t> </a:t>
            </a:r>
            <a:r>
              <a:rPr lang="en-US" dirty="0"/>
              <a:t>html</a:t>
            </a:r>
            <a:r>
              <a:rPr lang="ru-UA" dirty="0"/>
              <a:t> для б</a:t>
            </a:r>
            <a:r>
              <a:rPr lang="uk-UA" dirty="0"/>
              <a:t>р</a:t>
            </a:r>
            <a:r>
              <a:rPr lang="ru-UA" dirty="0"/>
              <a:t>а</a:t>
            </a:r>
            <a:r>
              <a:rPr lang="uk-UA" dirty="0"/>
              <a:t>у</a:t>
            </a:r>
            <a:r>
              <a:rPr lang="ru-UA" dirty="0"/>
              <a:t>з</a:t>
            </a:r>
            <a:r>
              <a:rPr lang="uk-UA" dirty="0"/>
              <a:t>е</a:t>
            </a:r>
            <a:r>
              <a:rPr lang="ru-UA" dirty="0"/>
              <a:t>р</a:t>
            </a:r>
            <a:r>
              <a:rPr lang="uk-UA" dirty="0"/>
              <a:t>а</a:t>
            </a:r>
            <a:r>
              <a:rPr lang="ru-UA" dirty="0"/>
              <a:t>, </a:t>
            </a:r>
            <a:r>
              <a:rPr lang="uk-UA" dirty="0"/>
              <a:t>т</a:t>
            </a:r>
            <a:r>
              <a:rPr lang="ru-UA" dirty="0"/>
              <a:t>а</a:t>
            </a:r>
            <a:r>
              <a:rPr lang="uk-UA" dirty="0"/>
              <a:t>к</a:t>
            </a:r>
            <a:r>
              <a:rPr lang="ru-UA" dirty="0"/>
              <a:t> </a:t>
            </a:r>
            <a:r>
              <a:rPr lang="uk-UA" dirty="0"/>
              <a:t>и</a:t>
            </a:r>
            <a:r>
              <a:rPr lang="ru-UA" dirty="0"/>
              <a:t> </a:t>
            </a:r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о</a:t>
            </a:r>
            <a:r>
              <a:rPr lang="ru-UA" dirty="0"/>
              <a:t>с</a:t>
            </a:r>
            <a:r>
              <a:rPr lang="uk-UA" dirty="0"/>
              <a:t>т</a:t>
            </a:r>
            <a:r>
              <a:rPr lang="ru-UA" dirty="0"/>
              <a:t>о </a:t>
            </a:r>
            <a:r>
              <a:rPr lang="uk-UA" dirty="0"/>
              <a:t>и</a:t>
            </a:r>
            <a:r>
              <a:rPr lang="ru-UA" dirty="0"/>
              <a:t>н</a:t>
            </a:r>
            <a:r>
              <a:rPr lang="uk-UA" dirty="0"/>
              <a:t>т</a:t>
            </a:r>
            <a:r>
              <a:rPr lang="ru-UA" dirty="0"/>
              <a:t>е</a:t>
            </a:r>
            <a:r>
              <a:rPr lang="uk-UA" dirty="0"/>
              <a:t>р</a:t>
            </a:r>
            <a:r>
              <a:rPr lang="ru-UA" dirty="0"/>
              <a:t>п</a:t>
            </a:r>
            <a:r>
              <a:rPr lang="uk-UA" dirty="0"/>
              <a:t>р</a:t>
            </a:r>
            <a:r>
              <a:rPr lang="ru-UA" dirty="0"/>
              <a:t>е</a:t>
            </a:r>
            <a:r>
              <a:rPr lang="uk-UA" dirty="0"/>
              <a:t>т</a:t>
            </a:r>
            <a:r>
              <a:rPr lang="ru-UA" dirty="0"/>
              <a:t>и</a:t>
            </a:r>
            <a:r>
              <a:rPr lang="uk-UA" dirty="0"/>
              <a:t>р</a:t>
            </a:r>
            <a:r>
              <a:rPr lang="ru-UA" dirty="0"/>
              <a:t>о</a:t>
            </a:r>
            <a:r>
              <a:rPr lang="uk-UA" dirty="0"/>
              <a:t>в</a:t>
            </a:r>
            <a:r>
              <a:rPr lang="ru-UA" dirty="0" err="1"/>
              <a:t>аться</a:t>
            </a:r>
            <a:r>
              <a:rPr lang="ru-UA" dirty="0"/>
              <a:t> в настоль</a:t>
            </a:r>
            <a:r>
              <a:rPr lang="uk-UA" dirty="0"/>
              <a:t>н</a:t>
            </a:r>
            <a:r>
              <a:rPr lang="ru-UA" dirty="0"/>
              <a:t>ы</a:t>
            </a:r>
            <a:r>
              <a:rPr lang="uk-UA" dirty="0"/>
              <a:t>х</a:t>
            </a:r>
            <a:r>
              <a:rPr lang="ru-UA" dirty="0"/>
              <a:t> </a:t>
            </a:r>
            <a:r>
              <a:rPr lang="uk-UA" dirty="0"/>
              <a:t>в</a:t>
            </a:r>
            <a:r>
              <a:rPr lang="ru-UA" dirty="0"/>
              <a:t>е</a:t>
            </a:r>
            <a:r>
              <a:rPr lang="uk-UA" dirty="0"/>
              <a:t>р</a:t>
            </a:r>
            <a:r>
              <a:rPr lang="ru-UA" dirty="0"/>
              <a:t>с</a:t>
            </a:r>
            <a:r>
              <a:rPr lang="uk-UA" dirty="0"/>
              <a:t>и</a:t>
            </a:r>
            <a:r>
              <a:rPr lang="ru-UA" dirty="0" err="1"/>
              <a:t>ях</a:t>
            </a:r>
            <a:endParaRPr lang="ru-UA" dirty="0"/>
          </a:p>
          <a:p>
            <a:r>
              <a:rPr lang="ru-UA" dirty="0"/>
              <a:t>«</a:t>
            </a:r>
            <a:r>
              <a:rPr lang="uk-UA" dirty="0"/>
              <a:t>З</a:t>
            </a:r>
            <a:r>
              <a:rPr lang="ru-UA" dirty="0"/>
              <a:t>а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ч</a:t>
            </a:r>
            <a:r>
              <a:rPr lang="ru-UA" dirty="0"/>
              <a:t>е</a:t>
            </a:r>
            <a:r>
              <a:rPr lang="uk-UA" dirty="0"/>
              <a:t>н</a:t>
            </a:r>
            <a:r>
              <a:rPr lang="ru-UA" dirty="0"/>
              <a:t>» </a:t>
            </a:r>
            <a:r>
              <a:rPr lang="uk-UA" dirty="0"/>
              <a:t>п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 </a:t>
            </a:r>
            <a:r>
              <a:rPr lang="ru-UA" dirty="0" err="1"/>
              <a:t>биз</a:t>
            </a:r>
            <a:r>
              <a:rPr lang="uk-UA" dirty="0"/>
              <a:t>н</a:t>
            </a:r>
            <a:r>
              <a:rPr lang="ru-UA" dirty="0"/>
              <a:t>е</a:t>
            </a:r>
            <a:r>
              <a:rPr lang="uk-UA" dirty="0"/>
              <a:t>с</a:t>
            </a:r>
            <a:r>
              <a:rPr lang="ru-UA" dirty="0"/>
              <a:t>-</a:t>
            </a:r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и</a:t>
            </a:r>
            <a:r>
              <a:rPr lang="ru-UA" dirty="0"/>
              <a:t>л</a:t>
            </a:r>
            <a:r>
              <a:rPr lang="uk-UA" dirty="0"/>
              <a:t>о</a:t>
            </a:r>
            <a:r>
              <a:rPr lang="ru-UA" dirty="0"/>
              <a:t>ж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и</a:t>
            </a:r>
            <a:r>
              <a:rPr lang="ru-UA" dirty="0"/>
              <a:t>я</a:t>
            </a:r>
          </a:p>
          <a:p>
            <a:r>
              <a:rPr lang="uk-UA" dirty="0"/>
              <a:t>К</a:t>
            </a:r>
            <a:r>
              <a:rPr lang="ru-UA" dirty="0"/>
              <a:t>л</a:t>
            </a:r>
            <a:r>
              <a:rPr lang="uk-UA" dirty="0"/>
              <a:t>а</a:t>
            </a:r>
            <a:r>
              <a:rPr lang="ru-UA" dirty="0"/>
              <a:t>с</a:t>
            </a:r>
            <a:r>
              <a:rPr lang="uk-UA" dirty="0"/>
              <a:t>с</a:t>
            </a:r>
            <a:r>
              <a:rPr lang="ru-UA" dirty="0"/>
              <a:t>и</a:t>
            </a:r>
            <a:r>
              <a:rPr lang="uk-UA" dirty="0"/>
              <a:t>ч</a:t>
            </a:r>
            <a:r>
              <a:rPr lang="ru-UA" dirty="0"/>
              <a:t>е</a:t>
            </a:r>
            <a:r>
              <a:rPr lang="uk-UA" dirty="0"/>
              <a:t>с</a:t>
            </a:r>
            <a:r>
              <a:rPr lang="ru-UA" dirty="0"/>
              <a:t>к</a:t>
            </a:r>
            <a:r>
              <a:rPr lang="uk-UA" dirty="0"/>
              <a:t>и</a:t>
            </a:r>
            <a:r>
              <a:rPr lang="ru-UA" dirty="0"/>
              <a:t>й </a:t>
            </a:r>
            <a:r>
              <a:rPr lang="uk-UA" dirty="0"/>
              <a:t>н</a:t>
            </a:r>
            <a:r>
              <a:rPr lang="ru-UA" dirty="0"/>
              <a:t>а</a:t>
            </a:r>
            <a:r>
              <a:rPr lang="uk-UA" dirty="0"/>
              <a:t>б</a:t>
            </a:r>
            <a:r>
              <a:rPr lang="ru-UA" dirty="0"/>
              <a:t>о</a:t>
            </a:r>
            <a:r>
              <a:rPr lang="uk-UA" dirty="0"/>
              <a:t>р</a:t>
            </a:r>
            <a:r>
              <a:rPr lang="ru-UA" dirty="0"/>
              <a:t> </a:t>
            </a:r>
            <a:r>
              <a:rPr lang="uk-UA" dirty="0"/>
              <a:t>э</a:t>
            </a:r>
            <a:r>
              <a:rPr lang="ru-UA" dirty="0"/>
              <a:t>л</a:t>
            </a:r>
            <a:r>
              <a:rPr lang="uk-UA" dirty="0"/>
              <a:t>е</a:t>
            </a:r>
            <a:r>
              <a:rPr lang="ru-UA" dirty="0"/>
              <a:t>м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в</a:t>
            </a:r>
            <a:r>
              <a:rPr lang="ru-UA" dirty="0"/>
              <a:t> – </a:t>
            </a:r>
            <a:r>
              <a:rPr lang="uk-UA" dirty="0"/>
              <a:t>к</a:t>
            </a:r>
            <a:r>
              <a:rPr lang="ru-UA" dirty="0"/>
              <a:t>о</a:t>
            </a:r>
            <a:r>
              <a:rPr lang="uk-UA" dirty="0"/>
              <a:t>н</a:t>
            </a:r>
            <a:r>
              <a:rPr lang="ru-UA" dirty="0"/>
              <a:t>т</a:t>
            </a:r>
            <a:r>
              <a:rPr lang="uk-UA" dirty="0"/>
              <a:t>е</a:t>
            </a:r>
            <a:r>
              <a:rPr lang="ru-UA" dirty="0"/>
              <a:t>й</a:t>
            </a:r>
            <a:r>
              <a:rPr lang="uk-UA" dirty="0"/>
              <a:t>н</a:t>
            </a:r>
            <a:r>
              <a:rPr lang="ru-UA" dirty="0"/>
              <a:t>еры, редакторы, </a:t>
            </a:r>
            <a:r>
              <a:rPr lang="ru-UA" dirty="0" err="1"/>
              <a:t>спис</a:t>
            </a:r>
            <a:r>
              <a:rPr lang="uk-UA" dirty="0"/>
              <a:t>к</a:t>
            </a:r>
            <a:r>
              <a:rPr lang="ru-UA" dirty="0"/>
              <a:t>и, </a:t>
            </a:r>
            <a:r>
              <a:rPr lang="uk-UA" dirty="0"/>
              <a:t>т</a:t>
            </a:r>
            <a:r>
              <a:rPr lang="ru-UA" dirty="0"/>
              <a:t>а</a:t>
            </a:r>
            <a:r>
              <a:rPr lang="uk-UA" dirty="0"/>
              <a:t>б</a:t>
            </a:r>
            <a:r>
              <a:rPr lang="ru-UA" dirty="0"/>
              <a:t>л</a:t>
            </a:r>
            <a:r>
              <a:rPr lang="uk-UA" dirty="0"/>
              <a:t>и</a:t>
            </a:r>
            <a:r>
              <a:rPr lang="ru-UA" dirty="0"/>
              <a:t>ц</a:t>
            </a:r>
            <a:r>
              <a:rPr lang="uk-UA" dirty="0"/>
              <a:t>ы</a:t>
            </a:r>
            <a:endParaRPr lang="ru-UA" dirty="0"/>
          </a:p>
          <a:p>
            <a:r>
              <a:rPr lang="ru-UA" b="1" dirty="0"/>
              <a:t>Д</a:t>
            </a:r>
            <a:r>
              <a:rPr lang="uk-UA" b="1" dirty="0"/>
              <a:t>в</a:t>
            </a:r>
            <a:r>
              <a:rPr lang="ru-UA" b="1" dirty="0"/>
              <a:t>у</a:t>
            </a:r>
            <a:r>
              <a:rPr lang="uk-UA" b="1" dirty="0"/>
              <a:t>х</a:t>
            </a:r>
            <a:r>
              <a:rPr lang="ru-UA" b="1" dirty="0"/>
              <a:t>с</a:t>
            </a:r>
            <a:r>
              <a:rPr lang="uk-UA" b="1" dirty="0"/>
              <a:t>т</a:t>
            </a:r>
            <a:r>
              <a:rPr lang="ru-UA" b="1" dirty="0"/>
              <a:t>о</a:t>
            </a:r>
            <a:r>
              <a:rPr lang="uk-UA" b="1" dirty="0"/>
              <a:t>р</a:t>
            </a:r>
            <a:r>
              <a:rPr lang="ru-UA" b="1" dirty="0"/>
              <a:t>о</a:t>
            </a:r>
            <a:r>
              <a:rPr lang="uk-UA" b="1" dirty="0"/>
              <a:t>н</a:t>
            </a:r>
            <a:r>
              <a:rPr lang="ru-UA" b="1" dirty="0"/>
              <a:t>н</a:t>
            </a:r>
            <a:r>
              <a:rPr lang="uk-UA" b="1" dirty="0"/>
              <a:t>е</a:t>
            </a:r>
            <a:r>
              <a:rPr lang="ru-UA" b="1" dirty="0"/>
              <a:t>е </a:t>
            </a:r>
            <a:r>
              <a:rPr lang="ru-UA" b="1" dirty="0" err="1"/>
              <a:t>св</a:t>
            </a:r>
            <a:r>
              <a:rPr lang="uk-UA" b="1" dirty="0"/>
              <a:t>я</a:t>
            </a:r>
            <a:r>
              <a:rPr lang="ru-UA" b="1" dirty="0"/>
              <a:t>з</a:t>
            </a:r>
            <a:r>
              <a:rPr lang="uk-UA" b="1" dirty="0"/>
              <a:t>ы</a:t>
            </a:r>
            <a:r>
              <a:rPr lang="ru-UA" b="1" dirty="0"/>
              <a:t>в</a:t>
            </a:r>
            <a:r>
              <a:rPr lang="uk-UA" b="1" dirty="0"/>
              <a:t>а</a:t>
            </a:r>
            <a:r>
              <a:rPr lang="ru-UA" b="1" dirty="0"/>
              <a:t>н</a:t>
            </a:r>
            <a:r>
              <a:rPr lang="uk-UA" b="1" dirty="0"/>
              <a:t>и</a:t>
            </a:r>
            <a:r>
              <a:rPr lang="ru-UA" b="1" dirty="0"/>
              <a:t>е везде</a:t>
            </a:r>
            <a:r>
              <a:rPr lang="ru-UA" dirty="0"/>
              <a:t>. </a:t>
            </a:r>
            <a:r>
              <a:rPr lang="uk-UA" dirty="0"/>
              <a:t>Нет </a:t>
            </a:r>
            <a:r>
              <a:rPr lang="uk-UA" dirty="0" err="1"/>
              <a:t>соб</a:t>
            </a:r>
            <a:r>
              <a:rPr lang="ru-UA" dirty="0" err="1"/>
              <a:t>ытий</a:t>
            </a:r>
            <a:r>
              <a:rPr lang="ru-UA" dirty="0"/>
              <a:t> для элементов </a:t>
            </a:r>
            <a:r>
              <a:rPr lang="ru-UA" dirty="0" err="1"/>
              <a:t>упра</a:t>
            </a:r>
            <a:r>
              <a:rPr lang="uk-UA" dirty="0"/>
              <a:t>в</a:t>
            </a:r>
            <a:r>
              <a:rPr lang="ru-UA" dirty="0"/>
              <a:t>л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и</a:t>
            </a:r>
            <a:r>
              <a:rPr lang="ru-UA" dirty="0"/>
              <a:t>я. </a:t>
            </a:r>
            <a:r>
              <a:rPr lang="uk-UA" dirty="0"/>
              <a:t>В</a:t>
            </a:r>
            <a:r>
              <a:rPr lang="ru-UA" dirty="0"/>
              <a:t>с</a:t>
            </a:r>
            <a:r>
              <a:rPr lang="uk-UA" dirty="0"/>
              <a:t>е</a:t>
            </a:r>
            <a:r>
              <a:rPr lang="ru-UA" dirty="0"/>
              <a:t> </a:t>
            </a:r>
            <a:r>
              <a:rPr lang="uk-UA" dirty="0"/>
              <a:t>у</a:t>
            </a:r>
            <a:r>
              <a:rPr lang="ru-UA" dirty="0"/>
              <a:t>п</a:t>
            </a:r>
            <a:r>
              <a:rPr lang="uk-UA" dirty="0"/>
              <a:t>р</a:t>
            </a:r>
            <a:r>
              <a:rPr lang="ru-UA" dirty="0"/>
              <a:t>а</a:t>
            </a:r>
            <a:r>
              <a:rPr lang="uk-UA" dirty="0"/>
              <a:t>в</a:t>
            </a:r>
            <a:r>
              <a:rPr lang="ru-UA" dirty="0"/>
              <a:t>л</a:t>
            </a:r>
            <a:r>
              <a:rPr lang="uk-UA" dirty="0"/>
              <a:t>я</a:t>
            </a:r>
            <a:r>
              <a:rPr lang="ru-UA" dirty="0"/>
              <a:t>е</a:t>
            </a:r>
            <a:r>
              <a:rPr lang="uk-UA" dirty="0"/>
              <a:t>т</a:t>
            </a:r>
            <a:r>
              <a:rPr lang="ru-UA" dirty="0"/>
              <a:t>с</a:t>
            </a:r>
            <a:r>
              <a:rPr lang="uk-UA" dirty="0"/>
              <a:t>я</a:t>
            </a:r>
            <a:r>
              <a:rPr lang="ru-UA" dirty="0"/>
              <a:t> связыванием</a:t>
            </a:r>
          </a:p>
          <a:p>
            <a:r>
              <a:rPr lang="ru-UA" b="1" dirty="0"/>
              <a:t>Команды</a:t>
            </a:r>
            <a:r>
              <a:rPr lang="ru-UA" dirty="0"/>
              <a:t> как  </a:t>
            </a:r>
            <a:r>
              <a:rPr lang="uk-UA" dirty="0"/>
              <a:t>с</a:t>
            </a:r>
            <a:r>
              <a:rPr lang="ru-UA" dirty="0"/>
              <a:t>п</a:t>
            </a:r>
            <a:r>
              <a:rPr lang="uk-UA" dirty="0"/>
              <a:t>о</a:t>
            </a:r>
            <a:r>
              <a:rPr lang="ru-UA" dirty="0"/>
              <a:t>с</a:t>
            </a:r>
            <a:r>
              <a:rPr lang="uk-UA" dirty="0"/>
              <a:t>о</a:t>
            </a:r>
            <a:r>
              <a:rPr lang="ru-UA" dirty="0"/>
              <a:t>б </a:t>
            </a:r>
            <a:r>
              <a:rPr lang="uk-UA" dirty="0"/>
              <a:t>в</a:t>
            </a:r>
            <a:r>
              <a:rPr lang="ru-UA" dirty="0"/>
              <a:t>з</a:t>
            </a:r>
            <a:r>
              <a:rPr lang="uk-UA" dirty="0"/>
              <a:t>а</a:t>
            </a:r>
            <a:r>
              <a:rPr lang="ru-UA" dirty="0"/>
              <a:t>и</a:t>
            </a:r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е</a:t>
            </a:r>
            <a:r>
              <a:rPr lang="uk-UA" dirty="0"/>
              <a:t>й</a:t>
            </a:r>
            <a:r>
              <a:rPr lang="ru-UA" dirty="0"/>
              <a:t>с</a:t>
            </a:r>
            <a:r>
              <a:rPr lang="uk-UA" dirty="0"/>
              <a:t>т</a:t>
            </a:r>
            <a:r>
              <a:rPr lang="ru-UA" dirty="0"/>
              <a:t>в</a:t>
            </a:r>
            <a:r>
              <a:rPr lang="uk-UA" dirty="0"/>
              <a:t>и</a:t>
            </a:r>
            <a:r>
              <a:rPr lang="ru-UA" dirty="0"/>
              <a:t>я </a:t>
            </a:r>
            <a:r>
              <a:rPr lang="uk-UA" dirty="0"/>
              <a:t>с</a:t>
            </a:r>
            <a:r>
              <a:rPr lang="ru-UA" dirty="0"/>
              <a:t> </a:t>
            </a:r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е</a:t>
            </a:r>
            <a:r>
              <a:rPr lang="uk-UA" dirty="0"/>
              <a:t>л</a:t>
            </a:r>
            <a:r>
              <a:rPr lang="ru-UA" dirty="0"/>
              <a:t>ь</a:t>
            </a:r>
            <a:r>
              <a:rPr lang="uk-UA" dirty="0"/>
              <a:t>ю</a:t>
            </a:r>
            <a:endParaRPr lang="ru-U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4FDB61-D96C-4AC7-8BC0-F239E7876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914336"/>
              </p:ext>
            </p:extLst>
          </p:nvPr>
        </p:nvGraphicFramePr>
        <p:xfrm>
          <a:off x="669731" y="635691"/>
          <a:ext cx="266129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680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image" title="abstract image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73BD65-CFF3-40DD-939C-97A942BD80EE}"/>
              </a:ext>
            </a:extLst>
          </p:cNvPr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 descr="Accent squares:  dark black open shape, shaded green block, and white block with text placeholder.">
            <a:extLst>
              <a:ext uri="{FF2B5EF4-FFF2-40B4-BE49-F238E27FC236}">
                <a16:creationId xmlns:a16="http://schemas.microsoft.com/office/drawing/2014/main" id="{11BEC607-8474-408E-A7AC-48A065F31B63}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ru-UA" sz="3600" dirty="0"/>
              <a:t>Спасибо за внимание!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9FDCAA0A-980E-4E01-8FDA-B5368F091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https://github.com/alex-kukhtin</a:t>
            </a:r>
          </a:p>
        </p:txBody>
      </p:sp>
      <p:sp>
        <p:nvSpPr>
          <p:cNvPr id="29" name="Rectangle: Single Corner Snipped 28" descr="Footer accent square">
            <a:extLst>
              <a:ext uri="{FF2B5EF4-FFF2-40B4-BE49-F238E27FC236}">
                <a16:creationId xmlns:a16="http://schemas.microsoft.com/office/drawing/2014/main" id="{E01195D9-1845-4282-BE5B-F6B840BE40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59B4175B-2237-4E2B-8940-03CD8C8504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2572" y="0"/>
            <a:ext cx="5769428" cy="6858000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 descr="White background square">
            <a:extLst>
              <a:ext uri="{FF2B5EF4-FFF2-40B4-BE49-F238E27FC236}">
                <a16:creationId xmlns:a16="http://schemas.microsoft.com/office/drawing/2014/main" id="{AA0E0CBA-1F82-43A8-9DE3-F0F883DB2D26}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Зачем это </a:t>
            </a:r>
            <a:r>
              <a:rPr lang="uk-UA" dirty="0"/>
              <a:t>н</a:t>
            </a:r>
            <a:r>
              <a:rPr lang="ru-UA" dirty="0"/>
              <a:t>у</a:t>
            </a:r>
            <a:r>
              <a:rPr lang="uk-UA" dirty="0"/>
              <a:t>ж</a:t>
            </a:r>
            <a:r>
              <a:rPr lang="ru-UA" dirty="0"/>
              <a:t>н</a:t>
            </a:r>
            <a:r>
              <a:rPr lang="uk-UA" dirty="0"/>
              <a:t>о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ru-UA" dirty="0"/>
              <a:t>Мир меняется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Глобальная деревня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Интернет везде. Взрывной рост интернет-технологий.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Социальная экономика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Открытый код, ориентация на сообщество, </a:t>
            </a:r>
            <a:r>
              <a:rPr lang="ru-UA" dirty="0" err="1"/>
              <a:t>мультиплатформенность</a:t>
            </a:r>
            <a:endParaRPr lang="ru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Все в облака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Репутация как актив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Большинство существующих систем управления бизнесом застряли в 90-x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BB9BB1-292D-4569-BA74-3E766701DB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: Single Corner Snipped 10" descr="Footer accent block">
            <a:extLst>
              <a:ext uri="{FF2B5EF4-FFF2-40B4-BE49-F238E27FC236}">
                <a16:creationId xmlns:a16="http://schemas.microsoft.com/office/drawing/2014/main" id="{85DF53DB-409B-49FA-A52D-E30AD84AED76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EAC831-3468-4A70-9F1C-59D4B174F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err="1"/>
              <a:t>Преимущества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84F03D7-95FA-40DD-BC3D-EA3D8285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Феномен 1с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4AF28-8DF8-4A11-B3DA-78E6C79D2B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B9E479-68A5-4384-B07C-D91E75F18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 err="1"/>
              <a:t>Недостатки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80F2A57-69CB-4DA3-8CEA-EF5CC1147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Д</a:t>
            </a:r>
            <a:r>
              <a:rPr lang="ru-UA" dirty="0"/>
              <a:t>о</a:t>
            </a:r>
            <a:r>
              <a:rPr lang="uk-UA" dirty="0"/>
              <a:t>р</a:t>
            </a:r>
            <a:r>
              <a:rPr lang="ru-UA" dirty="0"/>
              <a:t>о</a:t>
            </a:r>
            <a:r>
              <a:rPr lang="uk-UA" dirty="0"/>
              <a:t>г</a:t>
            </a:r>
            <a:r>
              <a:rPr lang="ru-UA" dirty="0"/>
              <a:t>о</a:t>
            </a:r>
          </a:p>
          <a:p>
            <a:r>
              <a:rPr lang="uk-UA" dirty="0"/>
              <a:t>М</a:t>
            </a:r>
            <a:r>
              <a:rPr lang="ru-UA" dirty="0"/>
              <a:t>е</a:t>
            </a:r>
            <a:r>
              <a:rPr lang="uk-UA" dirty="0"/>
              <a:t>д</a:t>
            </a:r>
            <a:r>
              <a:rPr lang="ru-UA" dirty="0"/>
              <a:t>л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н</a:t>
            </a:r>
            <a:r>
              <a:rPr lang="ru-UA" dirty="0"/>
              <a:t>о </a:t>
            </a:r>
            <a:r>
              <a:rPr lang="uk-UA" dirty="0"/>
              <a:t>и</a:t>
            </a:r>
            <a:r>
              <a:rPr lang="ru-UA" dirty="0"/>
              <a:t> </a:t>
            </a:r>
            <a:r>
              <a:rPr lang="uk-UA" dirty="0"/>
              <a:t>о</a:t>
            </a:r>
            <a:r>
              <a:rPr lang="ru-UA" dirty="0" err="1"/>
              <a:t>чень</a:t>
            </a:r>
            <a:r>
              <a:rPr lang="ru-UA" dirty="0"/>
              <a:t> ресурсоемко</a:t>
            </a:r>
          </a:p>
          <a:p>
            <a:r>
              <a:rPr lang="ru-UA" dirty="0"/>
              <a:t>«</a:t>
            </a:r>
            <a:r>
              <a:rPr lang="uk-UA" dirty="0" err="1"/>
              <a:t>Странн</a:t>
            </a:r>
            <a:r>
              <a:rPr lang="ru-UA" dirty="0" err="1"/>
              <a:t>ый</a:t>
            </a:r>
            <a:r>
              <a:rPr lang="ru-UA" dirty="0"/>
              <a:t>» язык программирования</a:t>
            </a:r>
          </a:p>
          <a:p>
            <a:r>
              <a:rPr lang="ru-UA" dirty="0"/>
              <a:t>Устарев</a:t>
            </a:r>
            <a:r>
              <a:rPr lang="uk-UA" dirty="0"/>
              <a:t>ш</a:t>
            </a:r>
            <a:r>
              <a:rPr lang="ru-UA" dirty="0"/>
              <a:t>и</a:t>
            </a:r>
            <a:r>
              <a:rPr lang="uk-UA" dirty="0"/>
              <a:t>е</a:t>
            </a:r>
            <a:r>
              <a:rPr lang="ru-UA" dirty="0"/>
              <a:t> </a:t>
            </a:r>
            <a:r>
              <a:rPr lang="uk-UA" dirty="0"/>
              <a:t>т</a:t>
            </a:r>
            <a:r>
              <a:rPr lang="ru-UA" dirty="0"/>
              <a:t>е</a:t>
            </a:r>
            <a:r>
              <a:rPr lang="uk-UA" dirty="0"/>
              <a:t>х</a:t>
            </a:r>
            <a:r>
              <a:rPr lang="ru-UA" dirty="0"/>
              <a:t>н</a:t>
            </a:r>
            <a:r>
              <a:rPr lang="uk-UA" dirty="0"/>
              <a:t>о</a:t>
            </a:r>
            <a:r>
              <a:rPr lang="ru-UA" dirty="0"/>
              <a:t>л</a:t>
            </a:r>
            <a:r>
              <a:rPr lang="uk-UA" dirty="0"/>
              <a:t>о</a:t>
            </a:r>
            <a:r>
              <a:rPr lang="ru-UA" dirty="0"/>
              <a:t>г</a:t>
            </a:r>
            <a:r>
              <a:rPr lang="uk-UA" dirty="0"/>
              <a:t>и</a:t>
            </a:r>
            <a:r>
              <a:rPr lang="ru-UA" dirty="0"/>
              <a:t>и </a:t>
            </a:r>
            <a:r>
              <a:rPr lang="uk-UA" dirty="0"/>
              <a:t>и</a:t>
            </a:r>
            <a:r>
              <a:rPr lang="ru-UA" dirty="0"/>
              <a:t> </a:t>
            </a:r>
            <a:r>
              <a:rPr lang="uk-UA" dirty="0"/>
              <a:t>а</a:t>
            </a:r>
            <a:r>
              <a:rPr lang="ru-UA" dirty="0"/>
              <a:t>р</a:t>
            </a:r>
            <a:r>
              <a:rPr lang="uk-UA" dirty="0"/>
              <a:t>х</a:t>
            </a:r>
            <a:r>
              <a:rPr lang="ru-UA" dirty="0"/>
              <a:t>и</a:t>
            </a:r>
            <a:r>
              <a:rPr lang="uk-UA" dirty="0"/>
              <a:t>т</a:t>
            </a:r>
            <a:r>
              <a:rPr lang="ru-UA" dirty="0"/>
              <a:t>е</a:t>
            </a:r>
            <a:r>
              <a:rPr lang="uk-UA" dirty="0"/>
              <a:t>к</a:t>
            </a:r>
            <a:r>
              <a:rPr lang="ru-UA" dirty="0"/>
              <a:t>т</a:t>
            </a:r>
            <a:r>
              <a:rPr lang="uk-UA" dirty="0"/>
              <a:t>у</a:t>
            </a:r>
            <a:r>
              <a:rPr lang="ru-UA" dirty="0"/>
              <a:t>р</a:t>
            </a:r>
            <a:r>
              <a:rPr lang="uk-UA" dirty="0"/>
              <a:t>а</a:t>
            </a:r>
            <a:endParaRPr lang="ru-UA" dirty="0"/>
          </a:p>
          <a:p>
            <a:r>
              <a:rPr lang="ru-UA" dirty="0"/>
              <a:t>Огромный «технический долг»</a:t>
            </a:r>
          </a:p>
          <a:p>
            <a:r>
              <a:rPr lang="ru-UA" dirty="0"/>
              <a:t>Закрытость во всем</a:t>
            </a:r>
          </a:p>
          <a:p>
            <a:r>
              <a:rPr lang="ru-UA" dirty="0"/>
              <a:t>Ориентация на «все с</a:t>
            </a:r>
            <a:r>
              <a:rPr lang="uk-UA" dirty="0"/>
              <a:t>в</a:t>
            </a:r>
            <a:r>
              <a:rPr lang="ru-UA" dirty="0"/>
              <a:t>о</a:t>
            </a:r>
            <a:r>
              <a:rPr lang="uk-UA" dirty="0"/>
              <a:t>е</a:t>
            </a:r>
            <a:r>
              <a:rPr lang="ru-UA" dirty="0"/>
              <a:t>»</a:t>
            </a:r>
          </a:p>
          <a:p>
            <a:r>
              <a:rPr lang="ru-UA" dirty="0"/>
              <a:t>Трудности интеграции как «</a:t>
            </a:r>
            <a:r>
              <a:rPr lang="uk-UA" dirty="0"/>
              <a:t>в</a:t>
            </a:r>
            <a:r>
              <a:rPr lang="ru-UA" dirty="0"/>
              <a:t>» </a:t>
            </a:r>
            <a:r>
              <a:rPr lang="uk-UA" dirty="0"/>
              <a:t>т</a:t>
            </a:r>
            <a:r>
              <a:rPr lang="ru-UA" dirty="0"/>
              <a:t>а</a:t>
            </a:r>
            <a:r>
              <a:rPr lang="uk-UA" dirty="0"/>
              <a:t>к</a:t>
            </a:r>
            <a:r>
              <a:rPr lang="ru-UA" dirty="0"/>
              <a:t> </a:t>
            </a:r>
            <a:r>
              <a:rPr lang="uk-UA" dirty="0"/>
              <a:t>и</a:t>
            </a:r>
            <a:r>
              <a:rPr lang="ru-UA" dirty="0"/>
              <a:t> «из»</a:t>
            </a:r>
          </a:p>
          <a:p>
            <a:r>
              <a:rPr lang="ru-UA" dirty="0"/>
              <a:t>Прибыль любым путем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688E6D-87C5-4FCC-80EA-614F4A906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/>
          <a:lstStyle/>
          <a:p>
            <a:r>
              <a:rPr lang="uk-UA" dirty="0"/>
              <a:t>Маркетинг</a:t>
            </a:r>
          </a:p>
          <a:p>
            <a:r>
              <a:rPr lang="uk-UA" dirty="0"/>
              <a:t>Бренд</a:t>
            </a:r>
          </a:p>
          <a:p>
            <a:r>
              <a:rPr lang="uk-UA" dirty="0" err="1"/>
              <a:t>Низкий</a:t>
            </a:r>
            <a:r>
              <a:rPr lang="uk-UA" dirty="0"/>
              <a:t> </a:t>
            </a:r>
            <a:r>
              <a:rPr lang="uk-UA" dirty="0" err="1"/>
              <a:t>порог</a:t>
            </a:r>
            <a:r>
              <a:rPr lang="uk-UA" dirty="0"/>
              <a:t> </a:t>
            </a:r>
            <a:r>
              <a:rPr lang="uk-UA" dirty="0" err="1"/>
              <a:t>вхождения</a:t>
            </a:r>
            <a:endParaRPr lang="ru-UA" dirty="0"/>
          </a:p>
          <a:p>
            <a:r>
              <a:rPr lang="ru-UA" dirty="0" err="1"/>
              <a:t>Заточенность</a:t>
            </a:r>
            <a:r>
              <a:rPr lang="ru-UA" dirty="0"/>
              <a:t> на бизнес-приложения</a:t>
            </a:r>
            <a:endParaRPr lang="uk-UA" dirty="0"/>
          </a:p>
          <a:p>
            <a:r>
              <a:rPr lang="uk-UA" dirty="0" err="1"/>
              <a:t>Агрессивное</a:t>
            </a:r>
            <a:r>
              <a:rPr lang="uk-UA" dirty="0"/>
              <a:t> </a:t>
            </a:r>
            <a:r>
              <a:rPr lang="uk-UA" dirty="0" err="1"/>
              <a:t>продвижение</a:t>
            </a:r>
            <a:endParaRPr lang="uk-UA" dirty="0"/>
          </a:p>
          <a:p>
            <a:r>
              <a:rPr lang="uk-UA" dirty="0"/>
              <a:t>«</a:t>
            </a:r>
            <a:r>
              <a:rPr lang="uk-UA" dirty="0" err="1"/>
              <a:t>Хотим</a:t>
            </a:r>
            <a:r>
              <a:rPr lang="uk-UA" dirty="0"/>
              <a:t> </a:t>
            </a:r>
            <a:r>
              <a:rPr lang="uk-UA" dirty="0" err="1"/>
              <a:t>как</a:t>
            </a:r>
            <a:r>
              <a:rPr lang="uk-UA" dirty="0"/>
              <a:t> у </a:t>
            </a:r>
            <a:r>
              <a:rPr lang="uk-UA" dirty="0" err="1"/>
              <a:t>всех</a:t>
            </a:r>
            <a:r>
              <a:rPr lang="uk-UA" dirty="0"/>
              <a:t>»</a:t>
            </a:r>
            <a:endParaRPr lang="ru-UA" dirty="0"/>
          </a:p>
          <a:p>
            <a:r>
              <a:rPr lang="ru-UA" dirty="0"/>
              <a:t>Очень много фирм, </a:t>
            </a:r>
            <a:r>
              <a:rPr lang="ru-UA" dirty="0" err="1"/>
              <a:t>фирмочек</a:t>
            </a:r>
            <a:r>
              <a:rPr lang="ru-UA" dirty="0"/>
              <a:t> и «с</a:t>
            </a:r>
            <a:r>
              <a:rPr lang="uk-UA" dirty="0"/>
              <a:t>п</a:t>
            </a:r>
            <a:r>
              <a:rPr lang="ru-UA" dirty="0"/>
              <a:t>е</a:t>
            </a:r>
            <a:r>
              <a:rPr lang="uk-UA" dirty="0"/>
              <a:t>ц</a:t>
            </a:r>
            <a:r>
              <a:rPr lang="ru-UA" dirty="0"/>
              <a:t>и</a:t>
            </a:r>
            <a:r>
              <a:rPr lang="uk-UA" dirty="0"/>
              <a:t>а</a:t>
            </a:r>
            <a:r>
              <a:rPr lang="ru-UA" dirty="0"/>
              <a:t>л</a:t>
            </a:r>
            <a:r>
              <a:rPr lang="uk-UA" dirty="0"/>
              <a:t>и</a:t>
            </a:r>
            <a:r>
              <a:rPr lang="ru-UA" dirty="0"/>
              <a:t>с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в</a:t>
            </a:r>
            <a:r>
              <a:rPr lang="ru-UA" dirty="0"/>
              <a:t>»</a:t>
            </a:r>
            <a:endParaRPr lang="uk-UA" dirty="0"/>
          </a:p>
          <a:p>
            <a:r>
              <a:rPr lang="uk-UA" dirty="0"/>
              <a:t>Ну </a:t>
            </a:r>
            <a:r>
              <a:rPr lang="uk-UA" dirty="0" err="1"/>
              <a:t>очень</a:t>
            </a:r>
            <a:r>
              <a:rPr lang="uk-UA" dirty="0"/>
              <a:t> </a:t>
            </a:r>
            <a:r>
              <a:rPr lang="uk-UA" dirty="0" err="1"/>
              <a:t>много</a:t>
            </a:r>
            <a:r>
              <a:rPr lang="uk-UA" dirty="0"/>
              <a:t> </a:t>
            </a:r>
            <a:r>
              <a:rPr lang="uk-UA" dirty="0" err="1"/>
              <a:t>наработок</a:t>
            </a:r>
            <a:endParaRPr lang="uk-U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918E3C39-72EF-4617-95A5-3C349A5EB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99" y="1473088"/>
            <a:ext cx="2759422" cy="3283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565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59B4175B-2237-4E2B-8940-03CD8C8504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 descr="White background square">
            <a:extLst>
              <a:ext uri="{FF2B5EF4-FFF2-40B4-BE49-F238E27FC236}">
                <a16:creationId xmlns:a16="http://schemas.microsoft.com/office/drawing/2014/main" id="{AA0E0CBA-1F82-43A8-9DE3-F0F883DB2D26}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dirty="0"/>
              <a:t>ф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Чем</a:t>
            </a:r>
            <a:r>
              <a:rPr lang="uk-UA" dirty="0"/>
              <a:t> </a:t>
            </a:r>
            <a:r>
              <a:rPr lang="uk-UA" dirty="0" err="1"/>
              <a:t>заменить</a:t>
            </a:r>
            <a:r>
              <a:rPr lang="uk-UA" dirty="0"/>
              <a:t> 1С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79714" y="2095547"/>
            <a:ext cx="1805431" cy="365125"/>
          </a:xfrm>
        </p:spPr>
        <p:txBody>
          <a:bodyPr/>
          <a:lstStyle/>
          <a:p>
            <a:r>
              <a:rPr lang="ru-UA" dirty="0"/>
              <a:t>Наши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2" y="2440793"/>
            <a:ext cx="2305373" cy="33967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Акцент и А2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IT-enterprise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ИС-ПРО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iOblik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  <a:endParaRPr lang="ru-U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: Single Corner Snipped 10" descr="Footer accent block">
            <a:extLst>
              <a:ext uri="{FF2B5EF4-FFF2-40B4-BE49-F238E27FC236}">
                <a16:creationId xmlns:a16="http://schemas.microsoft.com/office/drawing/2014/main" id="{85DF53DB-409B-49FA-A52D-E30AD84AED76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7E194D9-A6EE-4464-A848-2D0BA40E1A0E}"/>
              </a:ext>
            </a:extLst>
          </p:cNvPr>
          <p:cNvSpPr txBox="1">
            <a:spLocks/>
          </p:cNvSpPr>
          <p:nvPr/>
        </p:nvSpPr>
        <p:spPr>
          <a:xfrm>
            <a:off x="3996556" y="2068333"/>
            <a:ext cx="2202908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rgbClr val="2F334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err="1"/>
              <a:t>Импорн</a:t>
            </a:r>
            <a:r>
              <a:rPr lang="ru-UA" dirty="0" err="1"/>
              <a:t>ые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E582155-A2D0-45AF-86A3-E35D3A20F4BF}"/>
              </a:ext>
            </a:extLst>
          </p:cNvPr>
          <p:cNvSpPr txBox="1">
            <a:spLocks/>
          </p:cNvSpPr>
          <p:nvPr/>
        </p:nvSpPr>
        <p:spPr>
          <a:xfrm>
            <a:off x="3902193" y="2440793"/>
            <a:ext cx="2305373" cy="3396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SAP </a:t>
            </a:r>
            <a:r>
              <a:rPr lang="en-US" dirty="0" err="1"/>
              <a:t>Busines</a:t>
            </a:r>
            <a:r>
              <a:rPr lang="en-US" dirty="0"/>
              <a:t>-One</a:t>
            </a:r>
            <a:endParaRPr lang="ru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Odoo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Oracle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  <a:endParaRPr lang="ru-U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195F7D-FE97-4A65-A22B-2EBDCEEF1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UA" dirty="0"/>
              <a:t>П</a:t>
            </a:r>
            <a:r>
              <a:rPr lang="uk-UA" dirty="0"/>
              <a:t>л</a:t>
            </a:r>
            <a:r>
              <a:rPr lang="ru-UA" dirty="0"/>
              <a:t>а</a:t>
            </a:r>
            <a:r>
              <a:rPr lang="uk-UA" dirty="0"/>
              <a:t>т</a:t>
            </a:r>
            <a:r>
              <a:rPr lang="ru-UA" dirty="0"/>
              <a:t>ф</a:t>
            </a:r>
            <a:r>
              <a:rPr lang="uk-UA" dirty="0"/>
              <a:t>о</a:t>
            </a:r>
            <a:r>
              <a:rPr lang="ru-UA" dirty="0"/>
              <a:t>р</a:t>
            </a:r>
            <a:r>
              <a:rPr lang="uk-UA" dirty="0"/>
              <a:t>м</a:t>
            </a:r>
            <a:r>
              <a:rPr lang="ru-UA" dirty="0"/>
              <a:t>а </a:t>
            </a:r>
            <a:r>
              <a:rPr lang="en-US" dirty="0"/>
              <a:t>A2</a:t>
            </a:r>
            <a:r>
              <a:rPr lang="en-US" cap="none" dirty="0"/>
              <a:t>v</a:t>
            </a:r>
            <a:r>
              <a:rPr lang="en-US" dirty="0"/>
              <a:t>10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5318E4C-71F7-4F2F-9686-CDAB008B9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UA" dirty="0"/>
              <a:t>Новое поколение </a:t>
            </a:r>
            <a:r>
              <a:rPr lang="uk-UA" dirty="0"/>
              <a:t>ЕРП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C731-A5CE-4A79-9507-9478CEB3CA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063" y="6413500"/>
            <a:ext cx="642937" cy="407988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4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UA" dirty="0"/>
              <a:t>Преимущества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UA" dirty="0"/>
              <a:t>Открытый код </a:t>
            </a:r>
          </a:p>
          <a:p>
            <a:r>
              <a:rPr lang="ru-UA" dirty="0"/>
              <a:t>Открытые форматы данных, «классическая» структура данных, независимость от структуры БД.</a:t>
            </a:r>
          </a:p>
          <a:p>
            <a:r>
              <a:rPr lang="ru-UA" dirty="0"/>
              <a:t>Компактность платформы и очень высокая скорость работы</a:t>
            </a:r>
          </a:p>
          <a:p>
            <a:r>
              <a:rPr lang="ru-UA" dirty="0"/>
              <a:t>Спроектировано для работы в облаке</a:t>
            </a:r>
          </a:p>
          <a:p>
            <a:r>
              <a:rPr lang="ru-UA" dirty="0"/>
              <a:t>Один из самых популярных языков программирования - </a:t>
            </a:r>
            <a:r>
              <a:rPr lang="en-US" dirty="0"/>
              <a:t>JavaScript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UA" dirty="0"/>
              <a:t>Документация, документация, документация!!!</a:t>
            </a:r>
          </a:p>
          <a:p>
            <a:r>
              <a:rPr lang="uk-UA" dirty="0"/>
              <a:t>С</a:t>
            </a:r>
            <a:r>
              <a:rPr lang="ru-UA" dirty="0"/>
              <a:t>р</a:t>
            </a:r>
            <a:r>
              <a:rPr lang="uk-UA" dirty="0"/>
              <a:t>е</a:t>
            </a:r>
            <a:r>
              <a:rPr lang="ru-UA" dirty="0"/>
              <a:t>д</a:t>
            </a:r>
            <a:r>
              <a:rPr lang="uk-UA" dirty="0"/>
              <a:t>а</a:t>
            </a:r>
            <a:r>
              <a:rPr lang="ru-UA" dirty="0"/>
              <a:t> </a:t>
            </a:r>
            <a:r>
              <a:rPr lang="uk-UA" dirty="0"/>
              <a:t>р</a:t>
            </a:r>
            <a:r>
              <a:rPr lang="ru-UA" dirty="0"/>
              <a:t>а</a:t>
            </a:r>
            <a:r>
              <a:rPr lang="uk-UA" dirty="0"/>
              <a:t>з</a:t>
            </a:r>
            <a:r>
              <a:rPr lang="ru-UA" dirty="0"/>
              <a:t>р</a:t>
            </a:r>
            <a:r>
              <a:rPr lang="uk-UA" dirty="0"/>
              <a:t>а</a:t>
            </a:r>
            <a:r>
              <a:rPr lang="ru-UA" dirty="0"/>
              <a:t>б</a:t>
            </a:r>
            <a:r>
              <a:rPr lang="uk-UA" dirty="0"/>
              <a:t>о</a:t>
            </a:r>
            <a:r>
              <a:rPr lang="ru-UA" dirty="0"/>
              <a:t>т</a:t>
            </a:r>
            <a:r>
              <a:rPr lang="uk-UA" dirty="0"/>
              <a:t>к</a:t>
            </a:r>
            <a:r>
              <a:rPr lang="ru-UA" dirty="0"/>
              <a:t>и (</a:t>
            </a:r>
            <a:r>
              <a:rPr lang="en-US" dirty="0"/>
              <a:t>IDE)</a:t>
            </a:r>
            <a:endParaRPr lang="ru-UA" dirty="0"/>
          </a:p>
          <a:p>
            <a:r>
              <a:rPr lang="ru-UA" dirty="0"/>
              <a:t>Режим «сайт» для разработки приложений с собственным дизайном </a:t>
            </a:r>
          </a:p>
          <a:p>
            <a:r>
              <a:rPr lang="ru-UA" dirty="0"/>
              <a:t>В</a:t>
            </a:r>
            <a:r>
              <a:rPr lang="uk-UA" dirty="0"/>
              <a:t>е</a:t>
            </a:r>
            <a:r>
              <a:rPr lang="ru-UA" dirty="0"/>
              <a:t>р</a:t>
            </a:r>
            <a:r>
              <a:rPr lang="uk-UA" dirty="0"/>
              <a:t>с</a:t>
            </a:r>
            <a:r>
              <a:rPr lang="ru-UA" dirty="0"/>
              <a:t>и</a:t>
            </a:r>
            <a:r>
              <a:rPr lang="uk-UA" dirty="0"/>
              <a:t>я</a:t>
            </a:r>
            <a:r>
              <a:rPr lang="ru-UA" dirty="0"/>
              <a:t> </a:t>
            </a:r>
            <a:r>
              <a:rPr lang="uk-UA" dirty="0"/>
              <a:t>д</a:t>
            </a:r>
            <a:r>
              <a:rPr lang="ru-UA" dirty="0"/>
              <a:t>л</a:t>
            </a:r>
            <a:r>
              <a:rPr lang="uk-UA" dirty="0"/>
              <a:t>я</a:t>
            </a:r>
            <a:r>
              <a:rPr lang="ru-UA" dirty="0"/>
              <a:t> </a:t>
            </a:r>
            <a:r>
              <a:rPr lang="uk-UA" dirty="0"/>
              <a:t>.</a:t>
            </a:r>
            <a:r>
              <a:rPr lang="en-US" dirty="0"/>
              <a:t>NET Core (Linux, Mac) </a:t>
            </a:r>
          </a:p>
          <a:p>
            <a:r>
              <a:rPr lang="ru-UA" dirty="0"/>
              <a:t>Работа с бизнес-процессами</a:t>
            </a:r>
          </a:p>
          <a:p>
            <a:r>
              <a:rPr lang="ru-UA" dirty="0"/>
              <a:t>Упрощение интеграции  с другими системами</a:t>
            </a:r>
          </a:p>
        </p:txBody>
      </p:sp>
      <p:pic>
        <p:nvPicPr>
          <p:cNvPr id="10" name="Picture Placeholder 9" descr="two buildings" title="two buildings">
            <a:extLst>
              <a:ext uri="{FF2B5EF4-FFF2-40B4-BE49-F238E27FC236}">
                <a16:creationId xmlns:a16="http://schemas.microsoft.com/office/drawing/2014/main" id="{2F31814F-08FA-4F6F-AB72-C15E456914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9082" y="489291"/>
            <a:ext cx="2873833" cy="5920920"/>
          </a:xfrm>
        </p:spPr>
      </p:pic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2F6ECD0F-66E9-4D96-8436-105A25A341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8" name="Title 37" hidden="1">
            <a:extLst>
              <a:ext uri="{FF2B5EF4-FFF2-40B4-BE49-F238E27FC236}">
                <a16:creationId xmlns:a16="http://schemas.microsoft.com/office/drawing/2014/main" id="{4C646910-F4B3-42FF-94CF-BEAFDD60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технологи</a:t>
            </a:r>
            <a:r>
              <a:rPr lang="uk-UA" dirty="0"/>
              <a:t>Ч</a:t>
            </a:r>
            <a:r>
              <a:rPr lang="ru-UA" dirty="0"/>
              <a:t>Е</a:t>
            </a:r>
            <a:r>
              <a:rPr lang="uk-UA" dirty="0"/>
              <a:t>С</a:t>
            </a:r>
            <a:r>
              <a:rPr lang="ru-UA" dirty="0"/>
              <a:t>К</a:t>
            </a:r>
            <a:r>
              <a:rPr lang="uk-UA" dirty="0"/>
              <a:t>И</a:t>
            </a:r>
            <a:r>
              <a:rPr lang="ru-UA" dirty="0"/>
              <a:t>Й 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Е</a:t>
            </a:r>
            <a:r>
              <a:rPr lang="ru-UA" dirty="0"/>
              <a:t>К</a:t>
            </a:r>
            <a:endParaRPr lang="en-US" dirty="0"/>
          </a:p>
        </p:txBody>
      </p:sp>
      <p:sp>
        <p:nvSpPr>
          <p:cNvPr id="8" name="Rectangle 7" descr="Open square accent block">
            <a:extLst>
              <a:ext uri="{FF2B5EF4-FFF2-40B4-BE49-F238E27FC236}">
                <a16:creationId xmlns:a16="http://schemas.microsoft.com/office/drawing/2014/main" id="{1715FCDC-B95D-46B0-8EBD-FC1451D3C124}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5080C-B66C-4B03-BE77-8C2994DDD44D}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64232687"/>
              </p:ext>
            </p:extLst>
          </p:nvPr>
        </p:nvGraphicFramePr>
        <p:xfrm>
          <a:off x="595312" y="1189038"/>
          <a:ext cx="10501314" cy="48438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0657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5250657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</a:tblGrid>
              <a:tr h="546638">
                <a:tc>
                  <a:txBody>
                    <a:bodyPr/>
                    <a:lstStyle/>
                    <a:p>
                      <a:pPr algn="ctr"/>
                      <a:r>
                        <a:rPr lang="ru-UA" sz="2400" noProof="0"/>
                        <a:t>Технология</a:t>
                      </a:r>
                      <a:endParaRPr lang="ru-UA" sz="2400" b="1" i="0" noProof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2400" noProof="0" dirty="0"/>
                        <a:t>Используется для</a:t>
                      </a:r>
                      <a:endParaRPr lang="ru-UA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 ASP.NET.MVC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 – </a:t>
                      </a:r>
                      <a:r>
                        <a:rPr lang="ru-UA" sz="1400" dirty="0"/>
                        <a:t>приложение, </a:t>
                      </a:r>
                      <a:r>
                        <a:rPr lang="en-US" sz="1400" dirty="0"/>
                        <a:t>WebApp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Internet Information Services (IIS)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400" dirty="0"/>
                        <a:t>Хостинг. </a:t>
                      </a:r>
                      <a:r>
                        <a:rPr lang="ru-UA" sz="1400" noProof="0" dirty="0"/>
                        <a:t>Может использоваться </a:t>
                      </a:r>
                      <a:r>
                        <a:rPr lang="en-US" sz="1400" noProof="0" dirty="0"/>
                        <a:t>Microsoft Azure</a:t>
                      </a:r>
                      <a:r>
                        <a:rPr lang="ru-UA" sz="1400" noProof="0" dirty="0"/>
                        <a:t>.</a:t>
                      </a:r>
                      <a:endParaRPr lang="ru-UA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 Chakra (ChakraCore)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</a:t>
                      </a:r>
                      <a:r>
                        <a:rPr lang="ru-UA" sz="1400" dirty="0"/>
                        <a:t>е</a:t>
                      </a:r>
                      <a:r>
                        <a:rPr lang="uk-UA" sz="1400" dirty="0"/>
                        <a:t>р</a:t>
                      </a:r>
                      <a:r>
                        <a:rPr lang="ru-UA" sz="1400" dirty="0"/>
                        <a:t>в</a:t>
                      </a:r>
                      <a:r>
                        <a:rPr lang="uk-UA" sz="1400" dirty="0"/>
                        <a:t>е</a:t>
                      </a:r>
                      <a:r>
                        <a:rPr lang="ru-UA" sz="1400" dirty="0"/>
                        <a:t>р</a:t>
                      </a:r>
                      <a:r>
                        <a:rPr lang="uk-UA" sz="1400" dirty="0"/>
                        <a:t>н</a:t>
                      </a:r>
                      <a:r>
                        <a:rPr lang="ru-UA" sz="1400" dirty="0"/>
                        <a:t>а</a:t>
                      </a:r>
                      <a:r>
                        <a:rPr lang="uk-UA" sz="1400" dirty="0"/>
                        <a:t>я</a:t>
                      </a:r>
                      <a:r>
                        <a:rPr lang="ru-UA" sz="1400" dirty="0"/>
                        <a:t> </a:t>
                      </a:r>
                      <a:r>
                        <a:rPr lang="uk-UA" sz="1400" dirty="0"/>
                        <a:t>о</a:t>
                      </a:r>
                      <a:r>
                        <a:rPr lang="ru-UA" sz="1400" dirty="0"/>
                        <a:t>б</a:t>
                      </a:r>
                      <a:r>
                        <a:rPr lang="uk-UA" sz="1400" dirty="0"/>
                        <a:t>р</a:t>
                      </a:r>
                      <a:r>
                        <a:rPr lang="ru-UA" sz="1400" dirty="0"/>
                        <a:t>а</a:t>
                      </a:r>
                      <a:r>
                        <a:rPr lang="uk-UA" sz="1400" dirty="0"/>
                        <a:t>б</a:t>
                      </a:r>
                      <a:r>
                        <a:rPr lang="ru-UA" sz="1400" dirty="0"/>
                        <a:t>о</a:t>
                      </a:r>
                      <a:r>
                        <a:rPr lang="uk-UA" sz="1400" dirty="0"/>
                        <a:t>т</a:t>
                      </a:r>
                      <a:r>
                        <a:rPr lang="ru-UA" sz="1400" dirty="0"/>
                        <a:t>к</a:t>
                      </a:r>
                      <a:r>
                        <a:rPr lang="uk-UA" sz="1400" dirty="0"/>
                        <a:t>а</a:t>
                      </a:r>
                      <a:r>
                        <a:rPr lang="ru-UA" sz="1400" dirty="0"/>
                        <a:t> </a:t>
                      </a:r>
                      <a:r>
                        <a:rPr lang="en-US" sz="1400" dirty="0"/>
                        <a:t>JavaScript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T-SQL (Microsoft SQL Server)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400" noProof="0" dirty="0"/>
                        <a:t>Работа с БД. Может использоваться </a:t>
                      </a:r>
                      <a:r>
                        <a:rPr lang="en-US" sz="1400" noProof="0" dirty="0"/>
                        <a:t>Azure SQL Database</a:t>
                      </a:r>
                      <a:endParaRPr lang="en-US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1055255528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XAML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400" noProof="0"/>
                        <a:t>Реализация высокоуровневых представлений</a:t>
                      </a:r>
                      <a:endParaRPr lang="ru-UA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1449646690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Windows Workflow Foundation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400" noProof="0"/>
                        <a:t>Работа с бизнес-процессами</a:t>
                      </a:r>
                      <a:endParaRPr lang="ru-UA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1173117077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err="1"/>
                        <a:t>Stimulsoft.Reports.Web</a:t>
                      </a:r>
                      <a:endParaRPr lang="en-US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400" noProof="0"/>
                        <a:t>Отчетность и печатные формы документов</a:t>
                      </a:r>
                      <a:endParaRPr lang="ru-UA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43970745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Vue</a:t>
                      </a:r>
                      <a:r>
                        <a:rPr lang="ru-UA" sz="1400" noProof="0" dirty="0"/>
                        <a:t>.</a:t>
                      </a:r>
                      <a:r>
                        <a:rPr lang="en-US" sz="1400" noProof="0" dirty="0"/>
                        <a:t>JS</a:t>
                      </a:r>
                      <a:endParaRPr lang="en-US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400" noProof="0" dirty="0"/>
                        <a:t>Клиентская часть  </a:t>
                      </a:r>
                      <a:r>
                        <a:rPr lang="ru-UA" sz="1400" noProof="0" dirty="0" err="1"/>
                        <a:t>Web</a:t>
                      </a:r>
                      <a:r>
                        <a:rPr lang="ru-UA" sz="1400" noProof="0" dirty="0"/>
                        <a:t>-приложения</a:t>
                      </a:r>
                      <a:endParaRPr lang="ru-UA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166331475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C890C-B560-45C1-9FF4-08AA00E16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3" y="1099002"/>
            <a:ext cx="3472777" cy="573989"/>
          </a:xfrm>
        </p:spPr>
        <p:txBody>
          <a:bodyPr/>
          <a:lstStyle/>
          <a:p>
            <a:r>
              <a:rPr lang="ru-UA" dirty="0"/>
              <a:t>ОБЛАКО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1672991"/>
            <a:ext cx="3259769" cy="4740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UA" dirty="0"/>
              <a:t>При проектировании приложений д</a:t>
            </a:r>
            <a:r>
              <a:rPr lang="uk-UA" dirty="0"/>
              <a:t>л</a:t>
            </a:r>
            <a:r>
              <a:rPr lang="ru-UA" dirty="0"/>
              <a:t>я </a:t>
            </a:r>
            <a:r>
              <a:rPr lang="uk-UA" dirty="0"/>
              <a:t>х</a:t>
            </a:r>
            <a:r>
              <a:rPr lang="ru-UA" dirty="0" err="1"/>
              <a:t>остинга</a:t>
            </a:r>
            <a:r>
              <a:rPr lang="ru-UA" dirty="0"/>
              <a:t> в «облаках» </a:t>
            </a:r>
            <a:r>
              <a:rPr lang="uk-UA" dirty="0"/>
              <a:t>н</a:t>
            </a:r>
            <a:r>
              <a:rPr lang="ru-UA" dirty="0"/>
              <a:t>е</a:t>
            </a:r>
            <a:r>
              <a:rPr lang="uk-UA" dirty="0"/>
              <a:t>о</a:t>
            </a:r>
            <a:r>
              <a:rPr lang="ru-UA" dirty="0"/>
              <a:t>б</a:t>
            </a:r>
            <a:r>
              <a:rPr lang="uk-UA" dirty="0"/>
              <a:t>х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и</a:t>
            </a:r>
            <a:r>
              <a:rPr lang="uk-UA" dirty="0"/>
              <a:t>м</a:t>
            </a:r>
            <a:r>
              <a:rPr lang="ru-UA" dirty="0"/>
              <a:t>о </a:t>
            </a:r>
            <a:r>
              <a:rPr lang="uk-UA" dirty="0"/>
              <a:t>у</a:t>
            </a:r>
            <a:r>
              <a:rPr lang="ru-UA" dirty="0"/>
              <a:t>ч</a:t>
            </a:r>
            <a:r>
              <a:rPr lang="uk-UA" dirty="0"/>
              <a:t>и</a:t>
            </a:r>
            <a:r>
              <a:rPr lang="ru-UA" dirty="0"/>
              <a:t>т</a:t>
            </a:r>
            <a:r>
              <a:rPr lang="uk-UA" dirty="0"/>
              <a:t>ы</a:t>
            </a:r>
            <a:r>
              <a:rPr lang="ru-UA" dirty="0"/>
              <a:t>в</a:t>
            </a:r>
            <a:r>
              <a:rPr lang="uk-UA" dirty="0"/>
              <a:t>а</a:t>
            </a:r>
            <a:r>
              <a:rPr lang="ru-UA" dirty="0"/>
              <a:t>т</a:t>
            </a:r>
            <a:r>
              <a:rPr lang="uk-UA" dirty="0"/>
              <a:t>ь</a:t>
            </a:r>
            <a:r>
              <a:rPr lang="ru-UA" dirty="0"/>
              <a:t> </a:t>
            </a:r>
            <a:r>
              <a:rPr lang="uk-UA" dirty="0"/>
              <a:t>е</a:t>
            </a:r>
            <a:r>
              <a:rPr lang="ru-UA" dirty="0"/>
              <a:t>щ</a:t>
            </a:r>
            <a:r>
              <a:rPr lang="uk-UA" dirty="0"/>
              <a:t>е</a:t>
            </a:r>
            <a:r>
              <a:rPr lang="ru-UA" dirty="0"/>
              <a:t> </a:t>
            </a:r>
            <a:r>
              <a:rPr lang="uk-UA" dirty="0"/>
              <a:t>о</a:t>
            </a:r>
            <a:r>
              <a:rPr lang="ru-UA" dirty="0"/>
              <a:t>д</a:t>
            </a:r>
            <a:r>
              <a:rPr lang="uk-UA" dirty="0"/>
              <a:t>и</a:t>
            </a:r>
            <a:r>
              <a:rPr lang="ru-UA" dirty="0"/>
              <a:t>н важнейший критерий – СТОИМОСТЬ!</a:t>
            </a:r>
          </a:p>
          <a:p>
            <a:pPr marL="0" indent="0">
              <a:buNone/>
            </a:pPr>
            <a:r>
              <a:rPr lang="ru-UA" dirty="0"/>
              <a:t>Приходится думать о том, сколько с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и</a:t>
            </a:r>
            <a:r>
              <a:rPr lang="ru-UA" dirty="0"/>
              <a:t>т каждая операция не в секундах, </a:t>
            </a:r>
            <a:r>
              <a:rPr lang="uk-UA" dirty="0"/>
              <a:t>б</a:t>
            </a:r>
            <a:r>
              <a:rPr lang="ru-UA" dirty="0" err="1"/>
              <a:t>айтах</a:t>
            </a:r>
            <a:r>
              <a:rPr lang="ru-UA" dirty="0"/>
              <a:t> </a:t>
            </a:r>
            <a:r>
              <a:rPr lang="uk-UA" dirty="0"/>
              <a:t>и</a:t>
            </a:r>
            <a:r>
              <a:rPr lang="ru-UA" dirty="0"/>
              <a:t> </a:t>
            </a:r>
            <a:r>
              <a:rPr lang="uk-UA" dirty="0"/>
              <a:t>к</a:t>
            </a:r>
            <a:r>
              <a:rPr lang="ru-UA" dirty="0"/>
              <a:t>и</a:t>
            </a:r>
            <a:r>
              <a:rPr lang="uk-UA" dirty="0"/>
              <a:t>л</a:t>
            </a:r>
            <a:r>
              <a:rPr lang="ru-UA" dirty="0"/>
              <a:t>о</a:t>
            </a:r>
            <a:r>
              <a:rPr lang="uk-UA" dirty="0"/>
              <a:t>в</a:t>
            </a:r>
            <a:r>
              <a:rPr lang="ru-UA" dirty="0"/>
              <a:t>а</a:t>
            </a:r>
            <a:r>
              <a:rPr lang="uk-UA" dirty="0"/>
              <a:t>т</a:t>
            </a:r>
            <a:r>
              <a:rPr lang="ru-UA" dirty="0"/>
              <a:t>т</a:t>
            </a:r>
            <a:r>
              <a:rPr lang="uk-UA" dirty="0"/>
              <a:t>а</a:t>
            </a:r>
            <a:r>
              <a:rPr lang="ru-UA" dirty="0"/>
              <a:t>х, </a:t>
            </a:r>
            <a:r>
              <a:rPr lang="uk-UA" dirty="0"/>
              <a:t>а</a:t>
            </a:r>
            <a:r>
              <a:rPr lang="ru-UA" dirty="0"/>
              <a:t> </a:t>
            </a:r>
            <a:r>
              <a:rPr lang="uk-UA" dirty="0"/>
              <a:t>в</a:t>
            </a:r>
            <a:r>
              <a:rPr lang="ru-UA" dirty="0"/>
              <a:t> </a:t>
            </a:r>
            <a:r>
              <a:rPr lang="uk-UA" dirty="0"/>
              <a:t>р</a:t>
            </a:r>
            <a:r>
              <a:rPr lang="ru-UA" dirty="0"/>
              <a:t>е</a:t>
            </a:r>
            <a:r>
              <a:rPr lang="uk-UA" dirty="0"/>
              <a:t>а</a:t>
            </a:r>
            <a:r>
              <a:rPr lang="ru-UA" dirty="0"/>
              <a:t>л</a:t>
            </a:r>
            <a:r>
              <a:rPr lang="uk-UA" dirty="0"/>
              <a:t>ь</a:t>
            </a:r>
            <a:r>
              <a:rPr lang="ru-UA" dirty="0"/>
              <a:t>н</a:t>
            </a:r>
            <a:r>
              <a:rPr lang="uk-UA" dirty="0"/>
              <a:t>ы</a:t>
            </a:r>
            <a:r>
              <a:rPr lang="ru-UA" dirty="0"/>
              <a:t>х долларах и цент</a:t>
            </a:r>
            <a:r>
              <a:rPr lang="uk-UA" dirty="0"/>
              <a:t>а</a:t>
            </a:r>
            <a:r>
              <a:rPr lang="ru-UA" dirty="0"/>
              <a:t>х.</a:t>
            </a:r>
          </a:p>
          <a:p>
            <a:pPr marL="0" indent="0">
              <a:buNone/>
            </a:pPr>
            <a:r>
              <a:rPr lang="uk-UA" dirty="0"/>
              <a:t>В</a:t>
            </a:r>
            <a:r>
              <a:rPr lang="ru-UA" dirty="0"/>
              <a:t> </a:t>
            </a:r>
            <a:r>
              <a:rPr lang="uk-UA" dirty="0"/>
              <a:t>з</a:t>
            </a:r>
            <a:r>
              <a:rPr lang="ru-UA" dirty="0"/>
              <a:t>а</a:t>
            </a:r>
            <a:r>
              <a:rPr lang="uk-UA" dirty="0"/>
              <a:t>в</a:t>
            </a:r>
            <a:r>
              <a:rPr lang="ru-UA" dirty="0"/>
              <a:t>и</a:t>
            </a:r>
            <a:r>
              <a:rPr lang="uk-UA" dirty="0"/>
              <a:t>с</a:t>
            </a:r>
            <a:r>
              <a:rPr lang="ru-UA" dirty="0"/>
              <a:t>и</a:t>
            </a:r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и</a:t>
            </a:r>
            <a:r>
              <a:rPr lang="ru-UA" dirty="0"/>
              <a:t> </a:t>
            </a:r>
            <a:r>
              <a:rPr lang="uk-UA" dirty="0"/>
              <a:t>о</a:t>
            </a:r>
            <a:r>
              <a:rPr lang="ru-UA" dirty="0"/>
              <a:t>т 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г</a:t>
            </a:r>
            <a:r>
              <a:rPr lang="ru-UA" dirty="0"/>
              <a:t>о, у какого поставщика услуг б</a:t>
            </a:r>
            <a:r>
              <a:rPr lang="uk-UA" dirty="0"/>
              <a:t>у</a:t>
            </a:r>
            <a:r>
              <a:rPr lang="ru-UA" dirty="0"/>
              <a:t>д</a:t>
            </a:r>
            <a:r>
              <a:rPr lang="uk-UA" dirty="0"/>
              <a:t>е</a:t>
            </a:r>
            <a:r>
              <a:rPr lang="ru-UA" dirty="0"/>
              <a:t>т </a:t>
            </a:r>
            <a:r>
              <a:rPr lang="uk-UA" dirty="0"/>
              <a:t>х</a:t>
            </a:r>
            <a:r>
              <a:rPr lang="ru-UA" dirty="0"/>
              <a:t>о</a:t>
            </a:r>
            <a:r>
              <a:rPr lang="uk-UA" dirty="0"/>
              <a:t>с</a:t>
            </a:r>
            <a:r>
              <a:rPr lang="ru-UA" dirty="0" err="1"/>
              <a:t>тится</a:t>
            </a:r>
            <a:r>
              <a:rPr lang="ru-UA" dirty="0"/>
              <a:t> приложение, </a:t>
            </a:r>
            <a:r>
              <a:rPr lang="uk-UA" dirty="0"/>
              <a:t>к</a:t>
            </a:r>
            <a:r>
              <a:rPr lang="ru-UA" dirty="0"/>
              <a:t>р</a:t>
            </a:r>
            <a:r>
              <a:rPr lang="uk-UA" dirty="0"/>
              <a:t>и</a:t>
            </a:r>
            <a:r>
              <a:rPr lang="ru-UA" dirty="0"/>
              <a:t>т</a:t>
            </a:r>
            <a:r>
              <a:rPr lang="uk-UA" dirty="0"/>
              <a:t>е</a:t>
            </a:r>
            <a:r>
              <a:rPr lang="ru-UA" dirty="0"/>
              <a:t>р</a:t>
            </a:r>
            <a:r>
              <a:rPr lang="uk-UA" dirty="0"/>
              <a:t>и</a:t>
            </a:r>
            <a:r>
              <a:rPr lang="ru-UA" dirty="0"/>
              <a:t>и </a:t>
            </a:r>
            <a:r>
              <a:rPr lang="uk-UA" dirty="0"/>
              <a:t>с</a:t>
            </a:r>
            <a:r>
              <a:rPr lang="ru-UA" dirty="0" err="1"/>
              <a:t>тоимости</a:t>
            </a:r>
            <a:r>
              <a:rPr lang="ru-UA" dirty="0"/>
              <a:t> мог</a:t>
            </a:r>
            <a:r>
              <a:rPr lang="uk-UA" dirty="0"/>
              <a:t>у</a:t>
            </a:r>
            <a:r>
              <a:rPr lang="ru-UA" dirty="0"/>
              <a:t>т </a:t>
            </a:r>
            <a:r>
              <a:rPr lang="uk-UA" dirty="0"/>
              <a:t>о</a:t>
            </a:r>
            <a:r>
              <a:rPr lang="ru-UA" dirty="0"/>
              <a:t>т</a:t>
            </a:r>
            <a:r>
              <a:rPr lang="uk-UA" dirty="0"/>
              <a:t>л</a:t>
            </a:r>
            <a:r>
              <a:rPr lang="ru-UA" dirty="0"/>
              <a:t>и</a:t>
            </a:r>
            <a:r>
              <a:rPr lang="uk-UA" dirty="0"/>
              <a:t>ч</a:t>
            </a:r>
            <a:r>
              <a:rPr lang="ru-UA" dirty="0"/>
              <a:t>а</a:t>
            </a:r>
            <a:r>
              <a:rPr lang="uk-UA" dirty="0"/>
              <a:t>т</a:t>
            </a:r>
            <a:r>
              <a:rPr lang="ru-UA" dirty="0"/>
              <a:t>ь</a:t>
            </a:r>
            <a:r>
              <a:rPr lang="uk-UA" dirty="0"/>
              <a:t>с</a:t>
            </a:r>
            <a:r>
              <a:rPr lang="ru-UA" dirty="0"/>
              <a:t>я.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F1B7B65-ECBE-413B-A129-F42AD8E81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710959"/>
              </p:ext>
            </p:extLst>
          </p:nvPr>
        </p:nvGraphicFramePr>
        <p:xfrm>
          <a:off x="4791075" y="714375"/>
          <a:ext cx="7153276" cy="512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23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D537378-0264-4A2E-B152-19F34E386BAE}"/>
              </a:ext>
            </a:extLst>
          </p:cNvPr>
          <p:cNvGraphicFramePr>
            <a:graphicFrameLocks noGrp="1"/>
          </p:cNvGraphicFramePr>
          <p:nvPr>
            <p:ph type="pic" sz="quarter" idx="15"/>
            <p:extLst>
              <p:ext uri="{D42A27DB-BD31-4B8C-83A1-F6EECF244321}">
                <p14:modId xmlns:p14="http://schemas.microsoft.com/office/powerpoint/2010/main" val="324961280"/>
              </p:ext>
            </p:extLst>
          </p:nvPr>
        </p:nvGraphicFramePr>
        <p:xfrm>
          <a:off x="200026" y="828675"/>
          <a:ext cx="4352924" cy="443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Прикладное приложение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err="1"/>
              <a:t>Прикладное</a:t>
            </a:r>
            <a:r>
              <a:rPr lang="uk-UA" dirty="0"/>
              <a:t> </a:t>
            </a:r>
            <a:r>
              <a:rPr lang="uk-UA" dirty="0" err="1"/>
              <a:t>приложение</a:t>
            </a:r>
            <a:r>
              <a:rPr lang="uk-UA" dirty="0"/>
              <a:t> в </a:t>
            </a:r>
            <a:r>
              <a:rPr lang="uk-UA" dirty="0" err="1"/>
              <a:t>системе</a:t>
            </a:r>
            <a:r>
              <a:rPr lang="uk-UA" dirty="0"/>
              <a:t> – просто папка с файлами</a:t>
            </a:r>
          </a:p>
          <a:p>
            <a:r>
              <a:rPr lang="uk-UA" dirty="0" err="1"/>
              <a:t>Основной</a:t>
            </a:r>
            <a:r>
              <a:rPr lang="uk-UA" dirty="0"/>
              <a:t> </a:t>
            </a:r>
            <a:r>
              <a:rPr lang="ru-UA" dirty="0"/>
              <a:t>э</a:t>
            </a:r>
            <a:r>
              <a:rPr lang="uk-UA" dirty="0"/>
              <a:t>л</a:t>
            </a:r>
            <a:r>
              <a:rPr lang="ru-UA" dirty="0"/>
              <a:t>е</a:t>
            </a:r>
            <a:r>
              <a:rPr lang="uk-UA" dirty="0"/>
              <a:t>м</a:t>
            </a:r>
            <a:r>
              <a:rPr lang="ru-UA" dirty="0"/>
              <a:t>е</a:t>
            </a:r>
            <a:r>
              <a:rPr lang="uk-UA" dirty="0"/>
              <a:t>н</a:t>
            </a:r>
            <a:r>
              <a:rPr lang="ru-UA" dirty="0"/>
              <a:t>т </a:t>
            </a:r>
            <a:r>
              <a:rPr lang="uk-UA" dirty="0"/>
              <a:t>с</a:t>
            </a:r>
            <a:r>
              <a:rPr lang="ru-UA" dirty="0"/>
              <a:t>и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е</a:t>
            </a:r>
            <a:r>
              <a:rPr lang="ru-UA" dirty="0"/>
              <a:t>м</a:t>
            </a:r>
            <a:r>
              <a:rPr lang="uk-UA" dirty="0"/>
              <a:t>ы</a:t>
            </a:r>
            <a:r>
              <a:rPr lang="ru-UA" dirty="0"/>
              <a:t> – </a:t>
            </a:r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е</a:t>
            </a:r>
            <a:r>
              <a:rPr lang="uk-UA" dirty="0"/>
              <a:t>л</a:t>
            </a:r>
            <a:r>
              <a:rPr lang="ru-UA" dirty="0"/>
              <a:t>ь. </a:t>
            </a:r>
            <a:r>
              <a:rPr lang="uk-UA" dirty="0"/>
              <a:t>В</a:t>
            </a:r>
            <a:r>
              <a:rPr lang="ru-UA" dirty="0"/>
              <a:t>з</a:t>
            </a:r>
            <a:r>
              <a:rPr lang="uk-UA" dirty="0"/>
              <a:t>а</a:t>
            </a:r>
            <a:r>
              <a:rPr lang="ru-UA" dirty="0" err="1"/>
              <a:t>имодейству</a:t>
            </a:r>
            <a:r>
              <a:rPr lang="uk-UA" dirty="0"/>
              <a:t>щ</a:t>
            </a:r>
            <a:r>
              <a:rPr lang="ru-UA" dirty="0"/>
              <a:t>и</a:t>
            </a:r>
            <a:r>
              <a:rPr lang="uk-UA" dirty="0"/>
              <a:t>е</a:t>
            </a:r>
            <a:r>
              <a:rPr lang="ru-UA" dirty="0"/>
              <a:t> </a:t>
            </a:r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е</a:t>
            </a:r>
            <a:r>
              <a:rPr lang="uk-UA" dirty="0"/>
              <a:t>л</a:t>
            </a:r>
            <a:r>
              <a:rPr lang="ru-UA" dirty="0"/>
              <a:t>и </a:t>
            </a:r>
            <a:r>
              <a:rPr lang="uk-UA" dirty="0"/>
              <a:t>и</a:t>
            </a:r>
            <a:r>
              <a:rPr lang="ru-UA" dirty="0"/>
              <a:t>  </a:t>
            </a:r>
            <a:r>
              <a:rPr lang="uk-UA" dirty="0"/>
              <a:t>я</a:t>
            </a:r>
            <a:r>
              <a:rPr lang="ru-UA" dirty="0"/>
              <a:t>в</a:t>
            </a:r>
            <a:r>
              <a:rPr lang="uk-UA" dirty="0"/>
              <a:t>л</a:t>
            </a:r>
            <a:r>
              <a:rPr lang="ru-UA" dirty="0"/>
              <a:t>я</a:t>
            </a:r>
            <a:r>
              <a:rPr lang="uk-UA" dirty="0"/>
              <a:t>ю</a:t>
            </a:r>
            <a:r>
              <a:rPr lang="ru-UA" dirty="0"/>
              <a:t>т</a:t>
            </a:r>
            <a:r>
              <a:rPr lang="uk-UA" dirty="0"/>
              <a:t>с</a:t>
            </a:r>
            <a:r>
              <a:rPr lang="ru-UA" dirty="0"/>
              <a:t>я п</a:t>
            </a:r>
            <a:r>
              <a:rPr lang="uk-UA" dirty="0"/>
              <a:t>р</a:t>
            </a:r>
            <a:r>
              <a:rPr lang="ru-UA" dirty="0"/>
              <a:t>и</a:t>
            </a:r>
            <a:r>
              <a:rPr lang="uk-UA" dirty="0"/>
              <a:t>л</a:t>
            </a:r>
            <a:r>
              <a:rPr lang="ru-UA" dirty="0"/>
              <a:t>о</a:t>
            </a:r>
            <a:r>
              <a:rPr lang="uk-UA" dirty="0"/>
              <a:t>ж</a:t>
            </a:r>
            <a:r>
              <a:rPr lang="ru-UA" dirty="0"/>
              <a:t>е</a:t>
            </a:r>
            <a:r>
              <a:rPr lang="uk-UA" dirty="0"/>
              <a:t>н</a:t>
            </a:r>
            <a:r>
              <a:rPr lang="ru-UA" dirty="0"/>
              <a:t>и</a:t>
            </a:r>
            <a:r>
              <a:rPr lang="uk-UA" dirty="0"/>
              <a:t>е</a:t>
            </a:r>
            <a:r>
              <a:rPr lang="ru-UA" dirty="0"/>
              <a:t>м</a:t>
            </a:r>
          </a:p>
          <a:p>
            <a:r>
              <a:rPr lang="ru-UA" dirty="0"/>
              <a:t>Каждая папка – «</a:t>
            </a:r>
            <a:r>
              <a:rPr lang="ru-UA" dirty="0" err="1"/>
              <a:t>конечн</a:t>
            </a:r>
            <a:r>
              <a:rPr lang="uk-UA" dirty="0"/>
              <a:t>а</a:t>
            </a:r>
            <a:r>
              <a:rPr lang="ru-UA" dirty="0"/>
              <a:t>я 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ч</a:t>
            </a:r>
            <a:r>
              <a:rPr lang="ru-UA" dirty="0"/>
              <a:t>к</a:t>
            </a:r>
            <a:r>
              <a:rPr lang="uk-UA" dirty="0"/>
              <a:t>а</a:t>
            </a:r>
            <a:r>
              <a:rPr lang="ru-UA" dirty="0"/>
              <a:t>». </a:t>
            </a:r>
            <a:r>
              <a:rPr lang="uk-UA" dirty="0"/>
              <a:t>К</a:t>
            </a:r>
            <a:r>
              <a:rPr lang="ru-UA" dirty="0"/>
              <a:t>а</a:t>
            </a:r>
            <a:r>
              <a:rPr lang="uk-UA" dirty="0"/>
              <a:t>к</a:t>
            </a:r>
            <a:r>
              <a:rPr lang="ru-UA" dirty="0"/>
              <a:t> </a:t>
            </a:r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а</a:t>
            </a:r>
            <a:r>
              <a:rPr lang="ru-UA" dirty="0"/>
              <a:t>в</a:t>
            </a:r>
            <a:r>
              <a:rPr lang="uk-UA" dirty="0"/>
              <a:t>и</a:t>
            </a:r>
            <a:r>
              <a:rPr lang="ru-UA" dirty="0"/>
              <a:t>л</a:t>
            </a:r>
            <a:r>
              <a:rPr lang="uk-UA" dirty="0"/>
              <a:t>о</a:t>
            </a:r>
            <a:r>
              <a:rPr lang="ru-UA" dirty="0"/>
              <a:t> </a:t>
            </a:r>
            <a:r>
              <a:rPr lang="uk-UA" dirty="0"/>
              <a:t>о</a:t>
            </a:r>
            <a:r>
              <a:rPr lang="ru-UA" dirty="0"/>
              <a:t>т</a:t>
            </a:r>
            <a:r>
              <a:rPr lang="uk-UA" dirty="0"/>
              <a:t>в</a:t>
            </a:r>
            <a:r>
              <a:rPr lang="ru-UA" dirty="0"/>
              <a:t>е</a:t>
            </a:r>
            <a:r>
              <a:rPr lang="uk-UA" dirty="0"/>
              <a:t>ч</a:t>
            </a:r>
            <a:r>
              <a:rPr lang="ru-UA" dirty="0"/>
              <a:t>а</a:t>
            </a:r>
            <a:r>
              <a:rPr lang="uk-UA" dirty="0"/>
              <a:t>е</a:t>
            </a:r>
            <a:r>
              <a:rPr lang="ru-UA" dirty="0"/>
              <a:t>т </a:t>
            </a:r>
            <a:r>
              <a:rPr lang="uk-UA" dirty="0"/>
              <a:t>з</a:t>
            </a:r>
            <a:r>
              <a:rPr lang="ru-UA" dirty="0"/>
              <a:t>а </a:t>
            </a:r>
            <a:r>
              <a:rPr lang="uk-UA" dirty="0"/>
              <a:t>р</a:t>
            </a:r>
            <a:r>
              <a:rPr lang="ru-UA" dirty="0"/>
              <a:t>а</a:t>
            </a:r>
            <a:r>
              <a:rPr lang="uk-UA" dirty="0"/>
              <a:t>б</a:t>
            </a:r>
            <a:r>
              <a:rPr lang="ru-UA" dirty="0"/>
              <a:t>о</a:t>
            </a:r>
            <a:r>
              <a:rPr lang="uk-UA" dirty="0"/>
              <a:t>т</a:t>
            </a:r>
            <a:r>
              <a:rPr lang="ru-UA" dirty="0"/>
              <a:t>у </a:t>
            </a:r>
            <a:r>
              <a:rPr lang="uk-UA" dirty="0"/>
              <a:t>с</a:t>
            </a:r>
            <a:r>
              <a:rPr lang="ru-UA" dirty="0"/>
              <a:t> </a:t>
            </a:r>
            <a:r>
              <a:rPr lang="uk-UA" dirty="0"/>
              <a:t>о</a:t>
            </a:r>
            <a:r>
              <a:rPr lang="ru-UA" dirty="0"/>
              <a:t>д</a:t>
            </a:r>
            <a:r>
              <a:rPr lang="uk-UA" dirty="0"/>
              <a:t>н</a:t>
            </a:r>
            <a:r>
              <a:rPr lang="ru-UA" dirty="0"/>
              <a:t>о</a:t>
            </a:r>
            <a:r>
              <a:rPr lang="uk-UA" dirty="0"/>
              <a:t>й</a:t>
            </a:r>
            <a:r>
              <a:rPr lang="ru-UA" dirty="0"/>
              <a:t> </a:t>
            </a:r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е</a:t>
            </a:r>
            <a:r>
              <a:rPr lang="uk-UA" dirty="0"/>
              <a:t>л</a:t>
            </a:r>
            <a:r>
              <a:rPr lang="ru-UA" dirty="0"/>
              <a:t>ь</a:t>
            </a:r>
            <a:r>
              <a:rPr lang="uk-UA" dirty="0"/>
              <a:t>ю</a:t>
            </a:r>
            <a:endParaRPr lang="ru-UA" dirty="0"/>
          </a:p>
          <a:p>
            <a:r>
              <a:rPr lang="ru-UA" dirty="0"/>
              <a:t>Конечная точка связывает </a:t>
            </a:r>
            <a:r>
              <a:rPr lang="uk-UA" dirty="0"/>
              <a:t>д</a:t>
            </a:r>
            <a:r>
              <a:rPr lang="ru-UA" dirty="0"/>
              <a:t>а</a:t>
            </a:r>
            <a:r>
              <a:rPr lang="uk-UA" dirty="0"/>
              <a:t>н</a:t>
            </a:r>
            <a:r>
              <a:rPr lang="ru-UA" dirty="0" err="1"/>
              <a:t>ные</a:t>
            </a:r>
            <a:r>
              <a:rPr lang="ru-UA" dirty="0"/>
              <a:t> из БД, </a:t>
            </a:r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е</a:t>
            </a:r>
            <a:r>
              <a:rPr lang="ru-UA" dirty="0"/>
              <a:t>д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а</a:t>
            </a:r>
            <a:r>
              <a:rPr lang="ru-UA" dirty="0"/>
              <a:t>в</a:t>
            </a:r>
            <a:r>
              <a:rPr lang="uk-UA" dirty="0"/>
              <a:t>л</a:t>
            </a:r>
            <a:r>
              <a:rPr lang="ru-UA" dirty="0"/>
              <a:t>е</a:t>
            </a:r>
            <a:r>
              <a:rPr lang="uk-UA" dirty="0"/>
              <a:t>н</a:t>
            </a:r>
            <a:r>
              <a:rPr lang="ru-UA" dirty="0"/>
              <a:t>и</a:t>
            </a:r>
            <a:r>
              <a:rPr lang="uk-UA" dirty="0"/>
              <a:t>я</a:t>
            </a:r>
            <a:r>
              <a:rPr lang="ru-UA" dirty="0"/>
              <a:t> (</a:t>
            </a:r>
            <a:r>
              <a:rPr lang="uk-UA" dirty="0"/>
              <a:t>ф</a:t>
            </a:r>
            <a:r>
              <a:rPr lang="ru-UA" dirty="0"/>
              <a:t>о</a:t>
            </a:r>
            <a:r>
              <a:rPr lang="uk-UA" dirty="0"/>
              <a:t>р</a:t>
            </a:r>
            <a:r>
              <a:rPr lang="ru-UA" dirty="0"/>
              <a:t>м</a:t>
            </a:r>
            <a:r>
              <a:rPr lang="uk-UA" dirty="0"/>
              <a:t>ы</a:t>
            </a:r>
            <a:r>
              <a:rPr lang="ru-UA" dirty="0"/>
              <a:t>) </a:t>
            </a:r>
            <a:r>
              <a:rPr lang="uk-UA" dirty="0"/>
              <a:t>и</a:t>
            </a:r>
            <a:r>
              <a:rPr lang="ru-UA" dirty="0"/>
              <a:t> </a:t>
            </a:r>
            <a:r>
              <a:rPr lang="uk-UA" dirty="0"/>
              <a:t>о</a:t>
            </a:r>
            <a:r>
              <a:rPr lang="ru-UA" dirty="0"/>
              <a:t>п</a:t>
            </a:r>
            <a:r>
              <a:rPr lang="uk-UA" dirty="0"/>
              <a:t>и</a:t>
            </a:r>
            <a:r>
              <a:rPr lang="ru-UA" dirty="0"/>
              <a:t>с</a:t>
            </a:r>
            <a:r>
              <a:rPr lang="uk-UA" dirty="0"/>
              <a:t>ы</a:t>
            </a:r>
            <a:r>
              <a:rPr lang="ru-UA" dirty="0"/>
              <a:t>в</a:t>
            </a:r>
            <a:r>
              <a:rPr lang="uk-UA" dirty="0"/>
              <a:t>а</a:t>
            </a:r>
            <a:r>
              <a:rPr lang="ru-UA" dirty="0"/>
              <a:t>е</a:t>
            </a:r>
            <a:r>
              <a:rPr lang="uk-UA" dirty="0"/>
              <a:t>т</a:t>
            </a:r>
            <a:r>
              <a:rPr lang="ru-UA" dirty="0"/>
              <a:t> </a:t>
            </a:r>
            <a:r>
              <a:rPr lang="uk-UA" dirty="0"/>
              <a:t>п</a:t>
            </a:r>
            <a:r>
              <a:rPr lang="ru-UA" dirty="0"/>
              <a:t>о</a:t>
            </a:r>
            <a:r>
              <a:rPr lang="uk-UA" dirty="0"/>
              <a:t>в</a:t>
            </a:r>
            <a:r>
              <a:rPr lang="ru-UA" dirty="0" err="1"/>
              <a:t>ед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и</a:t>
            </a:r>
            <a:r>
              <a:rPr lang="ru-UA" dirty="0"/>
              <a:t>е </a:t>
            </a:r>
            <a:r>
              <a:rPr lang="uk-UA" dirty="0"/>
              <a:t>п</a:t>
            </a:r>
            <a:r>
              <a:rPr lang="ru-UA" dirty="0"/>
              <a:t>о</a:t>
            </a:r>
            <a:r>
              <a:rPr lang="uk-UA" dirty="0"/>
              <a:t>с</a:t>
            </a:r>
            <a:r>
              <a:rPr lang="ru-UA" dirty="0"/>
              <a:t>р</a:t>
            </a:r>
            <a:r>
              <a:rPr lang="uk-UA" dirty="0"/>
              <a:t>е</a:t>
            </a:r>
            <a:r>
              <a:rPr lang="ru-UA" dirty="0"/>
              <a:t>д</a:t>
            </a:r>
            <a:r>
              <a:rPr lang="uk-UA" dirty="0"/>
              <a:t>с</a:t>
            </a:r>
            <a:r>
              <a:rPr lang="ru-UA" dirty="0" err="1"/>
              <a:t>твом</a:t>
            </a:r>
            <a:r>
              <a:rPr lang="ru-UA" dirty="0"/>
              <a:t> </a:t>
            </a:r>
            <a:r>
              <a:rPr lang="ru-UA" dirty="0" err="1"/>
              <a:t>шаблоно</a:t>
            </a:r>
            <a:r>
              <a:rPr lang="uk-UA" dirty="0"/>
              <a:t>в</a:t>
            </a:r>
            <a:endParaRPr lang="ru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1_Presentation_AS - v5.potx" id="{D1728EAB-6DC1-4913-AEDC-4F53919AA0E3}" vid="{CBF1B8A6-9487-4F94-BCB2-B13D930A79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 modernist presentation</Template>
  <TotalTime>0</TotalTime>
  <Words>1496</Words>
  <Application>Microsoft Office PowerPoint</Application>
  <PresentationFormat>Widescreen</PresentationFormat>
  <Paragraphs>660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</vt:lpstr>
      <vt:lpstr>Gill Sans Light</vt:lpstr>
      <vt:lpstr>Office Theme</vt:lpstr>
      <vt:lpstr>ПЛАТФОРМА А2v10</vt:lpstr>
      <vt:lpstr>Зачем это нужно</vt:lpstr>
      <vt:lpstr>Феномен 1с</vt:lpstr>
      <vt:lpstr>Чем заменить 1С</vt:lpstr>
      <vt:lpstr>Платформа A2v10</vt:lpstr>
      <vt:lpstr>Title</vt:lpstr>
      <vt:lpstr>технологиЧЕСКИЙ СТЕК</vt:lpstr>
      <vt:lpstr>ОБЛАКО</vt:lpstr>
      <vt:lpstr>Прикладное приложение</vt:lpstr>
      <vt:lpstr>МоДЕЛЬ ДАННЫХ</vt:lpstr>
      <vt:lpstr>ДАННЫЕ</vt:lpstr>
      <vt:lpstr>Конечная точка (endpoint)</vt:lpstr>
      <vt:lpstr>ШАБЛОН (template)</vt:lpstr>
      <vt:lpstr>Представление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2018-12-05T07:22:44Z</dcterms:created>
  <dcterms:modified xsi:type="dcterms:W3CDTF">2018-12-06T08:31:04Z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2018-08-01T18:32:06.5268786Z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