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707" r:id="rId2"/>
  </p:sldMasterIdLst>
  <p:sldIdLst>
    <p:sldId id="259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637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84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6896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6643B-6824-9B44-993C-965BA7C2D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734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BA6C2-D626-AC47-ADEC-CD7597BD8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58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A5BE8-2C2E-0E42-A5ED-52283C8F2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731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23B91-6CCB-BB4C-91C8-BE49CB2E6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95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D1ADE-8E85-B34C-A069-F8E93959A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82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EDA75-2281-4841-BECC-61152CAA5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902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D90FC5-4655-BB4E-8761-630AB4C80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137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EBF2DE-1F51-004C-8F18-ED6E853A4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533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7070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D337B-0A5B-2B45-A10C-A05EB1ED7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512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C0914-7332-5749-AC76-2A7298896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841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9F3BCE-1F37-2F40-8C5A-D57D2CDE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42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41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772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46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880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44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313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7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21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www.m62.net/" TargetMode="External"/><Relationship Id="rId14" Type="http://schemas.openxmlformats.org/officeDocument/2006/relationships/image" Target="../media/image1.png"/><Relationship Id="rId15" Type="http://schemas.openxmlformats.org/officeDocument/2006/relationships/hyperlink" Target="http://www.m62.net/presentation-theory/bullet-points-dont-work/beyond-bullet-points/" TargetMode="External"/><Relationship Id="rId16" Type="http://schemas.openxmlformats.org/officeDocument/2006/relationships/image" Target="../media/image2.png"/><Relationship Id="rId17" Type="http://schemas.openxmlformats.org/officeDocument/2006/relationships/hyperlink" Target="http://www.m62.net/powerpoint-slides/" TargetMode="External"/><Relationship Id="rId18" Type="http://schemas.openxmlformats.org/officeDocument/2006/relationships/image" Target="../media/image3.png"/><Relationship Id="rId19" Type="http://schemas.openxmlformats.org/officeDocument/2006/relationships/hyperlink" Target="http://www.m62.net/powerpoint-training/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-93663" y="6453188"/>
            <a:ext cx="8532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1200">
                <a:solidFill>
                  <a:srgbClr val="4D4D4D"/>
                </a:solidFill>
                <a:latin typeface="Neo Sans" charset="0"/>
                <a:cs typeface="+mn-cs"/>
              </a:rPr>
              <a:t>m62 visualcommunications is the global leader in presentation effectiveness, from offices in the UK, USA, and Singapore</a:t>
            </a:r>
          </a:p>
        </p:txBody>
      </p:sp>
      <p:pic>
        <p:nvPicPr>
          <p:cNvPr id="3076" name="Picture 4" descr="m62-logo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50" y="6484938"/>
            <a:ext cx="3810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1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777875"/>
            <a:ext cx="20002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2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673350"/>
            <a:ext cx="20002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3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568825"/>
            <a:ext cx="20002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 Box 8">
            <a:hlinkClick r:id="rId15"/>
          </p:cNvPr>
          <p:cNvSpPr txBox="1">
            <a:spLocks noChangeArrowheads="1"/>
          </p:cNvSpPr>
          <p:nvPr/>
        </p:nvSpPr>
        <p:spPr bwMode="auto">
          <a:xfrm>
            <a:off x="379413" y="2290763"/>
            <a:ext cx="16367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solidFill>
                  <a:srgbClr val="135971"/>
                </a:solidFill>
                <a:latin typeface="Neo Sans" charset="0"/>
                <a:cs typeface="+mn-cs"/>
              </a:rPr>
              <a:t>Beyond Bullet Points</a:t>
            </a:r>
          </a:p>
        </p:txBody>
      </p:sp>
      <p:sp>
        <p:nvSpPr>
          <p:cNvPr id="12297" name="Text Box 9">
            <a:hlinkClick r:id="rId17"/>
          </p:cNvPr>
          <p:cNvSpPr txBox="1">
            <a:spLocks noChangeArrowheads="1"/>
          </p:cNvSpPr>
          <p:nvPr/>
        </p:nvSpPr>
        <p:spPr bwMode="auto">
          <a:xfrm>
            <a:off x="379413" y="4189413"/>
            <a:ext cx="14176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solidFill>
                  <a:srgbClr val="135971"/>
                </a:solidFill>
                <a:latin typeface="Neo Sans" charset="0"/>
                <a:cs typeface="+mn-cs"/>
              </a:rPr>
              <a:t>PowerPoint Slides</a:t>
            </a:r>
          </a:p>
        </p:txBody>
      </p:sp>
      <p:sp>
        <p:nvSpPr>
          <p:cNvPr id="12298" name="Text Box 10">
            <a:hlinkClick r:id="rId19"/>
          </p:cNvPr>
          <p:cNvSpPr txBox="1">
            <a:spLocks noChangeArrowheads="1"/>
          </p:cNvSpPr>
          <p:nvPr/>
        </p:nvSpPr>
        <p:spPr bwMode="auto">
          <a:xfrm>
            <a:off x="379413" y="6084888"/>
            <a:ext cx="15986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solidFill>
                  <a:srgbClr val="135971"/>
                </a:solidFill>
                <a:latin typeface="Neo Sans" charset="0"/>
                <a:cs typeface="+mn-cs"/>
              </a:rPr>
              <a:t>PowerPoint Training</a:t>
            </a:r>
          </a:p>
        </p:txBody>
      </p:sp>
      <p:pic>
        <p:nvPicPr>
          <p:cNvPr id="3083" name="Picture 11" descr="b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777875"/>
            <a:ext cx="63627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8575" y="188913"/>
            <a:ext cx="9115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100" smtClean="0">
                <a:solidFill>
                  <a:srgbClr val="333333"/>
                </a:solidFill>
                <a:latin typeface="Neo Sans" charset="0"/>
                <a:cs typeface="+mn-cs"/>
              </a:rPr>
              <a:t>It</a:t>
            </a:r>
            <a:r>
              <a:rPr lang="ja-JP" altLang="en-US" sz="2100" smtClean="0">
                <a:solidFill>
                  <a:srgbClr val="333333"/>
                </a:solidFill>
                <a:latin typeface="Arial"/>
                <a:cs typeface="+mn-cs"/>
              </a:rPr>
              <a:t>’</a:t>
            </a:r>
            <a:r>
              <a:rPr lang="en-US" sz="2100" smtClean="0">
                <a:solidFill>
                  <a:srgbClr val="333333"/>
                </a:solidFill>
                <a:latin typeface="Neo Sans" charset="0"/>
                <a:cs typeface="+mn-cs"/>
              </a:rPr>
              <a:t>s not the </a:t>
            </a:r>
            <a:r>
              <a:rPr lang="en-US" sz="2100" b="1" smtClean="0">
                <a:solidFill>
                  <a:srgbClr val="333333"/>
                </a:solidFill>
                <a:latin typeface="Neo Sans" charset="0"/>
                <a:cs typeface="+mn-cs"/>
              </a:rPr>
              <a:t>design</a:t>
            </a:r>
            <a:r>
              <a:rPr lang="en-US" sz="2100" smtClean="0">
                <a:solidFill>
                  <a:srgbClr val="333333"/>
                </a:solidFill>
                <a:latin typeface="Neo Sans" charset="0"/>
                <a:cs typeface="+mn-cs"/>
              </a:rPr>
              <a:t> of your template, it</a:t>
            </a:r>
            <a:r>
              <a:rPr lang="ja-JP" altLang="en-US" sz="2100" smtClean="0">
                <a:solidFill>
                  <a:srgbClr val="333333"/>
                </a:solidFill>
                <a:latin typeface="Arial"/>
                <a:cs typeface="+mn-cs"/>
              </a:rPr>
              <a:t>’</a:t>
            </a:r>
            <a:r>
              <a:rPr lang="en-US" sz="2100" smtClean="0">
                <a:solidFill>
                  <a:srgbClr val="333333"/>
                </a:solidFill>
                <a:latin typeface="Neo Sans" charset="0"/>
                <a:cs typeface="+mn-cs"/>
              </a:rPr>
              <a:t>s what you </a:t>
            </a:r>
            <a:r>
              <a:rPr lang="en-US" sz="2100" b="1" smtClean="0">
                <a:solidFill>
                  <a:srgbClr val="333333"/>
                </a:solidFill>
                <a:latin typeface="Neo Sans" charset="0"/>
                <a:cs typeface="+mn-cs"/>
              </a:rPr>
              <a:t>do with it</a:t>
            </a:r>
            <a:r>
              <a:rPr lang="en-US" sz="2100" smtClean="0">
                <a:solidFill>
                  <a:srgbClr val="333333"/>
                </a:solidFill>
                <a:latin typeface="Neo Sans" charset="0"/>
                <a:cs typeface="+mn-cs"/>
              </a:rPr>
              <a:t> that counts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8AB7-64C8-C149-9936-D8CF73B2C9E1}" type="datetimeFigureOut"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85BD-0561-4143-9F40-A24F1FFD5B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7833" y="23829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fast, cats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980728"/>
            <a:ext cx="104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fas, cats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916832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fa, cats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980728"/>
            <a:ext cx="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fast, cat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980728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fas, cat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1916832"/>
            <a:ext cx="98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fas, cat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9752" y="1896037"/>
            <a:ext cx="85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fa, cat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9832" y="2564904"/>
            <a:ext cx="98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fas, cat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39952" y="2564904"/>
            <a:ext cx="98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fast, ca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0072" y="2544109"/>
            <a:ext cx="90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fas, ca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4168" y="1844824"/>
            <a:ext cx="85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fa, cat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92280" y="1844824"/>
            <a:ext cx="90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fas, ca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44408" y="1824029"/>
            <a:ext cx="77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fa, ca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907704" y="404664"/>
            <a:ext cx="2202528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2"/>
            <a:endCxn id="4" idx="0"/>
          </p:cNvCxnSpPr>
          <p:nvPr/>
        </p:nvCxnSpPr>
        <p:spPr>
          <a:xfrm flipH="1">
            <a:off x="643905" y="1350060"/>
            <a:ext cx="1137828" cy="566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774789" y="1340768"/>
            <a:ext cx="1430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2"/>
            <a:endCxn id="9" idx="0"/>
          </p:cNvCxnSpPr>
          <p:nvPr/>
        </p:nvCxnSpPr>
        <p:spPr>
          <a:xfrm>
            <a:off x="1781733" y="1350060"/>
            <a:ext cx="983921" cy="545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0"/>
          </p:cNvCxnSpPr>
          <p:nvPr/>
        </p:nvCxnSpPr>
        <p:spPr>
          <a:xfrm flipH="1">
            <a:off x="3549923" y="1340768"/>
            <a:ext cx="950071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99992" y="1331476"/>
            <a:ext cx="32344" cy="1161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2" idx="0"/>
          </p:cNvCxnSpPr>
          <p:nvPr/>
        </p:nvCxnSpPr>
        <p:spPr>
          <a:xfrm>
            <a:off x="4499992" y="1340768"/>
            <a:ext cx="1171736" cy="12033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501916" y="1331476"/>
            <a:ext cx="1137828" cy="566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630204" y="1322184"/>
            <a:ext cx="1430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639744" y="1331476"/>
            <a:ext cx="964704" cy="545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48156" y="371530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6" idx="0"/>
          </p:cNvCxnSpPr>
          <p:nvPr/>
        </p:nvCxnSpPr>
        <p:spPr>
          <a:xfrm>
            <a:off x="4788024" y="332656"/>
            <a:ext cx="2840657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19672" y="260648"/>
            <a:ext cx="1841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>
                <a:solidFill>
                  <a:schemeClr val="tx2"/>
                </a:solidFill>
              </a:rPr>
              <a:t>delete ‘t’ from fast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27984" y="476672"/>
            <a:ext cx="14995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>
                <a:solidFill>
                  <a:schemeClr val="tx2"/>
                </a:solidFill>
              </a:rPr>
              <a:t>delete ‘s’ from</a:t>
            </a:r>
          </a:p>
          <a:p>
            <a:r>
              <a:rPr lang="en-US" sz="1600" i="1">
                <a:solidFill>
                  <a:schemeClr val="tx2"/>
                </a:solidFill>
              </a:rPr>
              <a:t>cat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56176" y="260648"/>
            <a:ext cx="1807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>
                <a:solidFill>
                  <a:schemeClr val="tx2"/>
                </a:solidFill>
              </a:rPr>
              <a:t>substitute ‘t’ for ‘s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It’s not the design of your template">
  <a:themeElements>
    <a:clrScheme name="1_It’s not the design of your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135971"/>
      </a:hlink>
      <a:folHlink>
        <a:srgbClr val="99CC00"/>
      </a:folHlink>
    </a:clrScheme>
    <a:fontScheme name="1_It’s not the design of your template">
      <a:majorFont>
        <a:latin typeface="Neo Sans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It’s not the design of you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13597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graph-paper-PowerPoint-template.pot</Template>
  <TotalTime>109</TotalTime>
  <Words>58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ＭＳ Ｐゴシック</vt:lpstr>
      <vt:lpstr>Lucida Handwriting</vt:lpstr>
      <vt:lpstr>Calibri</vt:lpstr>
      <vt:lpstr>Neo Sans</vt:lpstr>
      <vt:lpstr>Arial Narrow</vt:lpstr>
      <vt:lpstr>1_It’s not the design of your template</vt:lpstr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Title Here</dc:title>
  <dc:creator>ben</dc:creator>
  <cp:lastModifiedBy>Aron Culotta</cp:lastModifiedBy>
  <cp:revision>14</cp:revision>
  <cp:lastPrinted>2016-01-21T22:37:31Z</cp:lastPrinted>
  <dcterms:created xsi:type="dcterms:W3CDTF">2009-10-15T11:14:59Z</dcterms:created>
  <dcterms:modified xsi:type="dcterms:W3CDTF">2016-01-21T22:45:06Z</dcterms:modified>
</cp:coreProperties>
</file>