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5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5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6508-FFED-4549-A8AF-5F6D552AD10D}" type="datetimeFigureOut"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8A1F-E6DB-2348-92C7-32AABB17B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47478" y="1723408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Prefix</a:t>
            </a:r>
          </a:p>
        </p:txBody>
      </p:sp>
      <p:sp>
        <p:nvSpPr>
          <p:cNvPr id="5" name="Oval 4"/>
          <p:cNvSpPr/>
          <p:nvPr/>
        </p:nvSpPr>
        <p:spPr>
          <a:xfrm>
            <a:off x="3825927" y="1723408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6" name="Oval 5"/>
          <p:cNvSpPr/>
          <p:nvPr/>
        </p:nvSpPr>
        <p:spPr>
          <a:xfrm>
            <a:off x="5604376" y="1700876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7" name="Oval 6"/>
          <p:cNvSpPr/>
          <p:nvPr/>
        </p:nvSpPr>
        <p:spPr>
          <a:xfrm>
            <a:off x="7382825" y="1723408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Suffix</a:t>
            </a:r>
          </a:p>
        </p:txBody>
      </p:sp>
      <p:sp>
        <p:nvSpPr>
          <p:cNvPr id="8" name="Oval 7"/>
          <p:cNvSpPr/>
          <p:nvPr/>
        </p:nvSpPr>
        <p:spPr>
          <a:xfrm>
            <a:off x="269029" y="1723408"/>
            <a:ext cx="1114450" cy="997763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10" name="Straight Arrow Connector 9"/>
          <p:cNvCxnSpPr>
            <a:stCxn id="8" idx="6"/>
            <a:endCxn id="4" idx="2"/>
          </p:cNvCxnSpPr>
          <p:nvPr/>
        </p:nvCxnSpPr>
        <p:spPr>
          <a:xfrm>
            <a:off x="1383479" y="2222290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61928" y="2222290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40377" y="2199758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18826" y="2180609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5" idx="0"/>
          </p:cNvCxnSpPr>
          <p:nvPr/>
        </p:nvCxnSpPr>
        <p:spPr>
          <a:xfrm flipV="1">
            <a:off x="1383479" y="1723408"/>
            <a:ext cx="2999673" cy="498882"/>
          </a:xfrm>
          <a:prstGeom prst="bentConnector4">
            <a:avLst>
              <a:gd name="adj1" fmla="val 104"/>
              <a:gd name="adj2" fmla="val 14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82824" y="3625132"/>
            <a:ext cx="1234727" cy="9977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Accept</a:t>
            </a:r>
            <a:endParaRPr lang="en-US"/>
          </a:p>
        </p:txBody>
      </p:sp>
      <p:cxnSp>
        <p:nvCxnSpPr>
          <p:cNvPr id="28" name="Straight Arrow Connector 27"/>
          <p:cNvCxnSpPr>
            <a:stCxn id="6" idx="6"/>
            <a:endCxn id="26" idx="0"/>
          </p:cNvCxnSpPr>
          <p:nvPr/>
        </p:nvCxnSpPr>
        <p:spPr>
          <a:xfrm>
            <a:off x="6718826" y="2199758"/>
            <a:ext cx="1281362" cy="142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26" idx="0"/>
          </p:cNvCxnSpPr>
          <p:nvPr/>
        </p:nvCxnSpPr>
        <p:spPr>
          <a:xfrm>
            <a:off x="7940050" y="2721171"/>
            <a:ext cx="60138" cy="90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36012" y="2274122"/>
            <a:ext cx="76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Mr.</a:t>
            </a:r>
          </a:p>
          <a:p>
            <a:r>
              <a:rPr lang="en-US">
                <a:solidFill>
                  <a:srgbClr val="0000FF"/>
                </a:solidFill>
              </a:rPr>
              <a:t>Ms.</a:t>
            </a:r>
          </a:p>
          <a:p>
            <a:r>
              <a:rPr lang="en-US">
                <a:solidFill>
                  <a:srgbClr val="0000FF"/>
                </a:solidFill>
              </a:rPr>
              <a:t>Mrs.</a:t>
            </a:r>
          </a:p>
          <a:p>
            <a:r>
              <a:rPr lang="en-US">
                <a:solidFill>
                  <a:srgbClr val="0000FF"/>
                </a:solidFill>
              </a:rPr>
              <a:t>Dr.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0377" y="1130727"/>
            <a:ext cx="101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John</a:t>
            </a:r>
          </a:p>
          <a:p>
            <a:r>
              <a:rPr lang="en-US">
                <a:solidFill>
                  <a:srgbClr val="0000FF"/>
                </a:solidFill>
              </a:rPr>
              <a:t>Jane</a:t>
            </a:r>
          </a:p>
          <a:p>
            <a:r>
              <a:rPr lang="en-US">
                <a:solidFill>
                  <a:srgbClr val="0000FF"/>
                </a:solidFill>
              </a:rPr>
              <a:t>Jesse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6157" y="1234458"/>
            <a:ext cx="101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Smith</a:t>
            </a:r>
          </a:p>
          <a:p>
            <a:r>
              <a:rPr lang="en-US">
                <a:solidFill>
                  <a:srgbClr val="0000FF"/>
                </a:solidFill>
              </a:rPr>
              <a:t>Jones</a:t>
            </a:r>
          </a:p>
          <a:p>
            <a:r>
              <a:rPr lang="en-US">
                <a:solidFill>
                  <a:srgbClr val="0000FF"/>
                </a:solidFill>
              </a:rPr>
              <a:t>Doe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0188" y="2698639"/>
            <a:ext cx="101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Jr.</a:t>
            </a:r>
          </a:p>
          <a:p>
            <a:r>
              <a:rPr lang="en-US">
                <a:solidFill>
                  <a:srgbClr val="0000FF"/>
                </a:solidFill>
              </a:rPr>
              <a:t>Sr.</a:t>
            </a:r>
          </a:p>
          <a:p>
            <a:r>
              <a:rPr lang="en-US">
                <a:solidFill>
                  <a:srgbClr val="0000FF"/>
                </a:solidFill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274624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47478" y="1723408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Prefix</a:t>
            </a:r>
          </a:p>
        </p:txBody>
      </p:sp>
      <p:sp>
        <p:nvSpPr>
          <p:cNvPr id="5" name="Oval 4"/>
          <p:cNvSpPr/>
          <p:nvPr/>
        </p:nvSpPr>
        <p:spPr>
          <a:xfrm>
            <a:off x="3825927" y="1723408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6" name="Oval 5"/>
          <p:cNvSpPr/>
          <p:nvPr/>
        </p:nvSpPr>
        <p:spPr>
          <a:xfrm>
            <a:off x="5604376" y="1700876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7" name="Oval 6"/>
          <p:cNvSpPr/>
          <p:nvPr/>
        </p:nvSpPr>
        <p:spPr>
          <a:xfrm>
            <a:off x="7382825" y="1723408"/>
            <a:ext cx="1114450" cy="997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Suffix</a:t>
            </a:r>
          </a:p>
        </p:txBody>
      </p:sp>
      <p:sp>
        <p:nvSpPr>
          <p:cNvPr id="8" name="Oval 7"/>
          <p:cNvSpPr/>
          <p:nvPr/>
        </p:nvSpPr>
        <p:spPr>
          <a:xfrm>
            <a:off x="269029" y="1723408"/>
            <a:ext cx="1114450" cy="997763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10" name="Straight Arrow Connector 9"/>
          <p:cNvCxnSpPr>
            <a:stCxn id="8" idx="6"/>
            <a:endCxn id="4" idx="2"/>
          </p:cNvCxnSpPr>
          <p:nvPr/>
        </p:nvCxnSpPr>
        <p:spPr>
          <a:xfrm>
            <a:off x="1383479" y="2222290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61928" y="2222290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40377" y="2199758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18826" y="2180609"/>
            <a:ext cx="66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5" idx="0"/>
          </p:cNvCxnSpPr>
          <p:nvPr/>
        </p:nvCxnSpPr>
        <p:spPr>
          <a:xfrm flipV="1">
            <a:off x="1383479" y="1723408"/>
            <a:ext cx="2999673" cy="498882"/>
          </a:xfrm>
          <a:prstGeom prst="bentConnector4">
            <a:avLst>
              <a:gd name="adj1" fmla="val 104"/>
              <a:gd name="adj2" fmla="val 14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82824" y="3625132"/>
            <a:ext cx="1234727" cy="9977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Accept</a:t>
            </a:r>
            <a:endParaRPr lang="en-US"/>
          </a:p>
        </p:txBody>
      </p:sp>
      <p:cxnSp>
        <p:nvCxnSpPr>
          <p:cNvPr id="28" name="Straight Arrow Connector 27"/>
          <p:cNvCxnSpPr>
            <a:stCxn id="6" idx="6"/>
            <a:endCxn id="26" idx="0"/>
          </p:cNvCxnSpPr>
          <p:nvPr/>
        </p:nvCxnSpPr>
        <p:spPr>
          <a:xfrm>
            <a:off x="6718826" y="2199758"/>
            <a:ext cx="1281362" cy="142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26" idx="0"/>
          </p:cNvCxnSpPr>
          <p:nvPr/>
        </p:nvCxnSpPr>
        <p:spPr>
          <a:xfrm>
            <a:off x="7940050" y="2721171"/>
            <a:ext cx="60138" cy="90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1928" y="2274122"/>
            <a:ext cx="7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6584" y="1752708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8826" y="1700876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0.05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8826" y="269863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0.95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7148" y="2241856"/>
            <a:ext cx="7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87148" y="1049792"/>
            <a:ext cx="7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0050" y="2883305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41191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555" y="1723409"/>
            <a:ext cx="2604704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The United States won  nine gold medals in the olympics.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2201" y="1354077"/>
            <a:ext cx="16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document d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99327" y="1798984"/>
            <a:ext cx="3790359" cy="2105319"/>
            <a:chOff x="4412514" y="1743195"/>
            <a:chExt cx="4731486" cy="2633498"/>
          </a:xfrm>
        </p:grpSpPr>
        <p:sp>
          <p:nvSpPr>
            <p:cNvPr id="7" name="Oval 6"/>
            <p:cNvSpPr/>
            <p:nvPr/>
          </p:nvSpPr>
          <p:spPr>
            <a:xfrm>
              <a:off x="6190963" y="1743195"/>
              <a:ext cx="1114450" cy="9977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969412" y="1743195"/>
              <a:ext cx="1114450" cy="9977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2514" y="1743195"/>
              <a:ext cx="1114450" cy="997763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Start</a:t>
              </a:r>
            </a:p>
          </p:txBody>
        </p:sp>
        <p:cxnSp>
          <p:nvCxnSpPr>
            <p:cNvPr id="12" name="Straight Arrow Connector 11"/>
            <p:cNvCxnSpPr>
              <a:stCxn id="11" idx="6"/>
              <a:endCxn id="7" idx="2"/>
            </p:cNvCxnSpPr>
            <p:nvPr/>
          </p:nvCxnSpPr>
          <p:spPr>
            <a:xfrm>
              <a:off x="5526964" y="2242077"/>
              <a:ext cx="663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305413" y="2242077"/>
              <a:ext cx="663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4"/>
              <a:endCxn id="17" idx="0"/>
            </p:cNvCxnSpPr>
            <p:nvPr/>
          </p:nvCxnSpPr>
          <p:spPr>
            <a:xfrm>
              <a:off x="8526637" y="2740958"/>
              <a:ext cx="0" cy="6379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endCxn id="8" idx="0"/>
            </p:cNvCxnSpPr>
            <p:nvPr/>
          </p:nvCxnSpPr>
          <p:spPr>
            <a:xfrm flipV="1">
              <a:off x="5526964" y="1743195"/>
              <a:ext cx="2999673" cy="498882"/>
            </a:xfrm>
            <a:prstGeom prst="bentConnector4">
              <a:avLst>
                <a:gd name="adj1" fmla="val 104"/>
                <a:gd name="adj2" fmla="val 14582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909273" y="3378930"/>
              <a:ext cx="1234727" cy="997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Accept</a:t>
              </a:r>
              <a:endParaRPr lang="en-US" sz="140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421103" y="2596634"/>
            <a:ext cx="1386584" cy="398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51305" y="4949905"/>
            <a:ext cx="14239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the olympics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1361" y="4580573"/>
            <a:ext cx="12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query q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62332" y="984745"/>
            <a:ext cx="89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M</a:t>
            </a:r>
            <a:r>
              <a:rPr lang="en-US" sz="2400" b="1" baseline="-2500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1966" y="3390249"/>
            <a:ext cx="15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P(q|M</a:t>
            </a:r>
            <a:r>
              <a:rPr lang="en-US" sz="2400" b="1" baseline="-25000">
                <a:solidFill>
                  <a:srgbClr val="0000FF"/>
                </a:solidFill>
              </a:rPr>
              <a:t>d</a:t>
            </a:r>
            <a:r>
              <a:rPr lang="en-US" sz="2400" b="1">
                <a:solidFill>
                  <a:srgbClr val="0000FF"/>
                </a:solidFill>
              </a:rPr>
              <a:t>) ?</a:t>
            </a:r>
            <a:endParaRPr lang="en-US" sz="2400" b="1" baseline="-25000">
              <a:solidFill>
                <a:srgbClr val="0000FF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6368525" y="3555322"/>
            <a:ext cx="1386584" cy="398825"/>
          </a:xfrm>
          <a:prstGeom prst="rightArrow">
            <a:avLst>
              <a:gd name="adj1" fmla="val 50000"/>
              <a:gd name="adj2" fmla="val 564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75757" y="4584022"/>
            <a:ext cx="1302624" cy="12081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Start/Accept</a:t>
            </a:r>
          </a:p>
        </p:txBody>
      </p:sp>
      <p:cxnSp>
        <p:nvCxnSpPr>
          <p:cNvPr id="16" name="Elbow Connector 15"/>
          <p:cNvCxnSpPr>
            <a:stCxn id="4" idx="2"/>
            <a:endCxn id="4" idx="0"/>
          </p:cNvCxnSpPr>
          <p:nvPr/>
        </p:nvCxnSpPr>
        <p:spPr>
          <a:xfrm rot="10800000" flipH="1">
            <a:off x="7175757" y="4584023"/>
            <a:ext cx="651312" cy="604093"/>
          </a:xfrm>
          <a:prstGeom prst="bentConnector4">
            <a:avLst>
              <a:gd name="adj1" fmla="val -35098"/>
              <a:gd name="adj2" fmla="val 1378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16288" y="1467635"/>
            <a:ext cx="1516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the:          0.2 united:    0.1 states:     0.1 won:        0.1  nine:        0.1 gold:         0.1 medals:    0.1</a:t>
            </a:r>
          </a:p>
          <a:p>
            <a:r>
              <a:rPr lang="en-US">
                <a:solidFill>
                  <a:srgbClr val="0000FF"/>
                </a:solidFill>
              </a:rPr>
              <a:t>in:              0.1 olympics:  0.1</a:t>
            </a: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1561" y="2518865"/>
            <a:ext cx="2604704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The United States won  nine gold medals in the olympics.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60207" y="2149533"/>
            <a:ext cx="12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document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989109" y="3392090"/>
            <a:ext cx="1386584" cy="398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111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Northeastern Illinois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Culotta</dc:creator>
  <cp:lastModifiedBy>Aron Culotta</cp:lastModifiedBy>
  <cp:revision>17</cp:revision>
  <cp:lastPrinted>2014-02-25T05:25:02Z</cp:lastPrinted>
  <dcterms:created xsi:type="dcterms:W3CDTF">2014-02-24T21:41:09Z</dcterms:created>
  <dcterms:modified xsi:type="dcterms:W3CDTF">2014-02-25T16:13:10Z</dcterms:modified>
</cp:coreProperties>
</file>