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 Clone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HTML, CSS,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a web-based Spotify clone to emulate core functionalities of the popular music streaming platform. Showcases proficiency in front-end web development and responsive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Responsive UI</a:t>
            </a:r>
          </a:p>
          <a:p>
            <a:r>
              <a:t>- Music Playback</a:t>
            </a:r>
          </a:p>
          <a:p>
            <a:r>
              <a:t>- Playlist Management</a:t>
            </a:r>
          </a:p>
          <a:p>
            <a:r>
              <a:t>- Search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</a:t>
            </a:r>
          </a:p>
          <a:p>
            <a:r>
              <a:t>- CSS3</a:t>
            </a:r>
          </a:p>
          <a:p>
            <a:r>
              <a:t>- JavaScript (ES6)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Audio Handling</a:t>
            </a:r>
          </a:p>
          <a:p>
            <a:r>
              <a:t>- Responsive Design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Delivered a functional and aesthetically pleasing Spotify clone, enhancing both technical and problem-solving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