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B656A-BF63-4215-8532-C7B295AF77E9}" v="22" dt="2025-10-30T02:14:2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 Pereira" userId="984b14b7b4ee1a78" providerId="LiveId" clId="{A98F9C7D-E71B-49D5-A402-56EF3D3FED43}"/>
    <pc:docChg chg="undo custSel modSld">
      <pc:chgData name="Artur Pereira" userId="984b14b7b4ee1a78" providerId="LiveId" clId="{A98F9C7D-E71B-49D5-A402-56EF3D3FED43}" dt="2025-10-30T02:14:23.820" v="71"/>
      <pc:docMkLst>
        <pc:docMk/>
      </pc:docMkLst>
      <pc:sldChg chg="addSp delSp modSp mod setBg">
        <pc:chgData name="Artur Pereira" userId="984b14b7b4ee1a78" providerId="LiveId" clId="{A98F9C7D-E71B-49D5-A402-56EF3D3FED43}" dt="2025-10-30T02:11:38.627" v="9" actId="1076"/>
        <pc:sldMkLst>
          <pc:docMk/>
          <pc:sldMk cId="1534321672" sldId="256"/>
        </pc:sldMkLst>
        <pc:spChg chg="mod">
          <ac:chgData name="Artur Pereira" userId="984b14b7b4ee1a78" providerId="LiveId" clId="{A98F9C7D-E71B-49D5-A402-56EF3D3FED43}" dt="2025-10-30T02:10:44.367" v="1" actId="26606"/>
          <ac:spMkLst>
            <pc:docMk/>
            <pc:sldMk cId="1534321672" sldId="256"/>
            <ac:spMk id="2" creationId="{2AB99331-ABF2-E3F7-75C2-15B7173507E6}"/>
          </ac:spMkLst>
        </pc:spChg>
        <pc:spChg chg="mod">
          <ac:chgData name="Artur Pereira" userId="984b14b7b4ee1a78" providerId="LiveId" clId="{A98F9C7D-E71B-49D5-A402-56EF3D3FED43}" dt="2025-10-30T02:10:44.367" v="1" actId="26606"/>
          <ac:spMkLst>
            <pc:docMk/>
            <pc:sldMk cId="1534321672" sldId="256"/>
            <ac:spMk id="3" creationId="{32D977AE-4961-F81A-EE77-14F6B9679F3B}"/>
          </ac:spMkLst>
        </pc:spChg>
        <pc:spChg chg="add del">
          <ac:chgData name="Artur Pereira" userId="984b14b7b4ee1a78" providerId="LiveId" clId="{A98F9C7D-E71B-49D5-A402-56EF3D3FED43}" dt="2025-10-30T02:10:44.367" v="1" actId="26606"/>
          <ac:spMkLst>
            <pc:docMk/>
            <pc:sldMk cId="1534321672" sldId="256"/>
            <ac:spMk id="8" creationId="{8C790BE2-4E4F-4AAF-81A2-4A6F4885EBE6}"/>
          </ac:spMkLst>
        </pc:spChg>
        <pc:spChg chg="add del">
          <ac:chgData name="Artur Pereira" userId="984b14b7b4ee1a78" providerId="LiveId" clId="{A98F9C7D-E71B-49D5-A402-56EF3D3FED43}" dt="2025-10-30T02:10:44.367" v="1" actId="26606"/>
          <ac:spMkLst>
            <pc:docMk/>
            <pc:sldMk cId="1534321672" sldId="256"/>
            <ac:spMk id="10" creationId="{D28B54C3-B57B-472A-B96E-1FCB67093DC2}"/>
          </ac:spMkLst>
        </pc:spChg>
        <pc:spChg chg="add del">
          <ac:chgData name="Artur Pereira" userId="984b14b7b4ee1a78" providerId="LiveId" clId="{A98F9C7D-E71B-49D5-A402-56EF3D3FED43}" dt="2025-10-30T02:10:44.367" v="1" actId="26606"/>
          <ac:spMkLst>
            <pc:docMk/>
            <pc:sldMk cId="1534321672" sldId="256"/>
            <ac:spMk id="12" creationId="{7DB3C429-F8DA-49B9-AF84-21996FCF78B5}"/>
          </ac:spMkLst>
        </pc:spChg>
        <pc:spChg chg="add del">
          <ac:chgData name="Artur Pereira" userId="984b14b7b4ee1a78" providerId="LiveId" clId="{A98F9C7D-E71B-49D5-A402-56EF3D3FED43}" dt="2025-10-30T02:10:44.367" v="1" actId="26606"/>
          <ac:spMkLst>
            <pc:docMk/>
            <pc:sldMk cId="1534321672" sldId="256"/>
            <ac:spMk id="14" creationId="{E12088DD-B1AD-40E0-8B86-1D87A2CCD9BE}"/>
          </ac:spMkLst>
        </pc:spChg>
        <pc:spChg chg="add del">
          <ac:chgData name="Artur Pereira" userId="984b14b7b4ee1a78" providerId="LiveId" clId="{A98F9C7D-E71B-49D5-A402-56EF3D3FED43}" dt="2025-10-30T02:10:44.367" v="1" actId="26606"/>
          <ac:spMkLst>
            <pc:docMk/>
            <pc:sldMk cId="1534321672" sldId="256"/>
            <ac:spMk id="16" creationId="{C4C9F2B0-1044-46EB-8AEB-C3BFFDE6C2CC}"/>
          </ac:spMkLst>
        </pc:spChg>
        <pc:spChg chg="add del">
          <ac:chgData name="Artur Pereira" userId="984b14b7b4ee1a78" providerId="LiveId" clId="{A98F9C7D-E71B-49D5-A402-56EF3D3FED43}" dt="2025-10-30T02:10:44.367" v="1" actId="26606"/>
          <ac:spMkLst>
            <pc:docMk/>
            <pc:sldMk cId="1534321672" sldId="256"/>
            <ac:spMk id="18" creationId="{0C395952-4E26-45A2-8756-2ADFD6E53C6E}"/>
          </ac:spMkLst>
        </pc:spChg>
        <pc:spChg chg="add del">
          <ac:chgData name="Artur Pereira" userId="984b14b7b4ee1a78" providerId="LiveId" clId="{A98F9C7D-E71B-49D5-A402-56EF3D3FED43}" dt="2025-10-30T02:10:44.367" v="1" actId="26606"/>
          <ac:spMkLst>
            <pc:docMk/>
            <pc:sldMk cId="1534321672" sldId="256"/>
            <ac:spMk id="20" creationId="{4734BADF-9461-4621-B112-2D7BABEA7DD0}"/>
          </ac:spMkLst>
        </pc:spChg>
        <pc:picChg chg="add mod">
          <ac:chgData name="Artur Pereira" userId="984b14b7b4ee1a78" providerId="LiveId" clId="{A98F9C7D-E71B-49D5-A402-56EF3D3FED43}" dt="2025-10-30T02:11:38.627" v="9" actId="1076"/>
          <ac:picMkLst>
            <pc:docMk/>
            <pc:sldMk cId="1534321672" sldId="256"/>
            <ac:picMk id="5" creationId="{912708CB-987D-AD03-3EE8-E700C4158201}"/>
          </ac:picMkLst>
        </pc:picChg>
      </pc:sldChg>
      <pc:sldChg chg="addSp delSp modSp mod">
        <pc:chgData name="Artur Pereira" userId="984b14b7b4ee1a78" providerId="LiveId" clId="{A98F9C7D-E71B-49D5-A402-56EF3D3FED43}" dt="2025-10-30T02:13:58.865" v="59" actId="1076"/>
        <pc:sldMkLst>
          <pc:docMk/>
          <pc:sldMk cId="1133340800" sldId="257"/>
        </pc:sldMkLst>
        <pc:spChg chg="add del mod">
          <ac:chgData name="Artur Pereira" userId="984b14b7b4ee1a78" providerId="LiveId" clId="{A98F9C7D-E71B-49D5-A402-56EF3D3FED43}" dt="2025-10-30T02:13:55.386" v="58" actId="478"/>
          <ac:spMkLst>
            <pc:docMk/>
            <pc:sldMk cId="1133340800" sldId="257"/>
            <ac:spMk id="19" creationId="{7EAF9832-6143-B0FD-9FEE-4264CBCB3FD5}"/>
          </ac:spMkLst>
        </pc:spChg>
        <pc:picChg chg="add mod">
          <ac:chgData name="Artur Pereira" userId="984b14b7b4ee1a78" providerId="LiveId" clId="{A98F9C7D-E71B-49D5-A402-56EF3D3FED43}" dt="2025-10-30T02:13:58.865" v="59" actId="1076"/>
          <ac:picMkLst>
            <pc:docMk/>
            <pc:sldMk cId="1133340800" sldId="257"/>
            <ac:picMk id="18" creationId="{EB2A584C-C2CD-F6F0-605C-5B0A16888884}"/>
          </ac:picMkLst>
        </pc:picChg>
      </pc:sldChg>
      <pc:sldChg chg="addSp modSp mod">
        <pc:chgData name="Artur Pereira" userId="984b14b7b4ee1a78" providerId="LiveId" clId="{A98F9C7D-E71B-49D5-A402-56EF3D3FED43}" dt="2025-10-30T02:12:45.249" v="38" actId="14100"/>
        <pc:sldMkLst>
          <pc:docMk/>
          <pc:sldMk cId="1717837756" sldId="258"/>
        </pc:sldMkLst>
        <pc:spChg chg="add mod">
          <ac:chgData name="Artur Pereira" userId="984b14b7b4ee1a78" providerId="LiveId" clId="{A98F9C7D-E71B-49D5-A402-56EF3D3FED43}" dt="2025-10-30T02:12:45.249" v="38" actId="14100"/>
          <ac:spMkLst>
            <pc:docMk/>
            <pc:sldMk cId="1717837756" sldId="258"/>
            <ac:spMk id="5" creationId="{EFEB663E-B2F0-78B3-652F-4558EA1562EF}"/>
          </ac:spMkLst>
        </pc:spChg>
        <pc:picChg chg="add mod">
          <ac:chgData name="Artur Pereira" userId="984b14b7b4ee1a78" providerId="LiveId" clId="{A98F9C7D-E71B-49D5-A402-56EF3D3FED43}" dt="2025-10-30T02:12:35.719" v="35" actId="14100"/>
          <ac:picMkLst>
            <pc:docMk/>
            <pc:sldMk cId="1717837756" sldId="258"/>
            <ac:picMk id="4" creationId="{5B990B48-9DBF-8F47-A363-D6F29B26020E}"/>
          </ac:picMkLst>
        </pc:picChg>
      </pc:sldChg>
      <pc:sldChg chg="addSp delSp modSp mod">
        <pc:chgData name="Artur Pereira" userId="984b14b7b4ee1a78" providerId="LiveId" clId="{A98F9C7D-E71B-49D5-A402-56EF3D3FED43}" dt="2025-10-30T02:14:07.776" v="63"/>
        <pc:sldMkLst>
          <pc:docMk/>
          <pc:sldMk cId="3252452939" sldId="259"/>
        </pc:sldMkLst>
        <pc:spChg chg="add del mod">
          <ac:chgData name="Artur Pereira" userId="984b14b7b4ee1a78" providerId="LiveId" clId="{A98F9C7D-E71B-49D5-A402-56EF3D3FED43}" dt="2025-10-30T02:14:07.499" v="62" actId="478"/>
          <ac:spMkLst>
            <pc:docMk/>
            <pc:sldMk cId="3252452939" sldId="259"/>
            <ac:spMk id="20" creationId="{5CB756EB-CE59-677F-D446-7EC4447CA23F}"/>
          </ac:spMkLst>
        </pc:spChg>
        <pc:picChg chg="add del mod">
          <ac:chgData name="Artur Pereira" userId="984b14b7b4ee1a78" providerId="LiveId" clId="{A98F9C7D-E71B-49D5-A402-56EF3D3FED43}" dt="2025-10-30T02:14:03.803" v="60" actId="478"/>
          <ac:picMkLst>
            <pc:docMk/>
            <pc:sldMk cId="3252452939" sldId="259"/>
            <ac:picMk id="19" creationId="{6229B2AE-A4C7-C4FC-2379-8E37FC57AE4C}"/>
          </ac:picMkLst>
        </pc:picChg>
        <pc:picChg chg="add mod">
          <ac:chgData name="Artur Pereira" userId="984b14b7b4ee1a78" providerId="LiveId" clId="{A98F9C7D-E71B-49D5-A402-56EF3D3FED43}" dt="2025-10-30T02:14:07.776" v="63"/>
          <ac:picMkLst>
            <pc:docMk/>
            <pc:sldMk cId="3252452939" sldId="259"/>
            <ac:picMk id="21" creationId="{550BEC1D-847A-51D2-3D8C-37938F63E787}"/>
          </ac:picMkLst>
        </pc:picChg>
      </pc:sldChg>
      <pc:sldChg chg="addSp delSp modSp mod">
        <pc:chgData name="Artur Pereira" userId="984b14b7b4ee1a78" providerId="LiveId" clId="{A98F9C7D-E71B-49D5-A402-56EF3D3FED43}" dt="2025-10-30T02:14:11.333" v="65"/>
        <pc:sldMkLst>
          <pc:docMk/>
          <pc:sldMk cId="2871598548" sldId="260"/>
        </pc:sldMkLst>
        <pc:spChg chg="add mod">
          <ac:chgData name="Artur Pereira" userId="984b14b7b4ee1a78" providerId="LiveId" clId="{A98F9C7D-E71B-49D5-A402-56EF3D3FED43}" dt="2025-10-30T02:12:57.353" v="42"/>
          <ac:spMkLst>
            <pc:docMk/>
            <pc:sldMk cId="2871598548" sldId="260"/>
            <ac:spMk id="17" creationId="{2F398D12-FB8C-362A-EED8-75E29BCA4DFE}"/>
          </ac:spMkLst>
        </pc:spChg>
        <pc:spChg chg="add del mod">
          <ac:chgData name="Artur Pereira" userId="984b14b7b4ee1a78" providerId="LiveId" clId="{A98F9C7D-E71B-49D5-A402-56EF3D3FED43}" dt="2025-10-30T02:14:11.039" v="64" actId="478"/>
          <ac:spMkLst>
            <pc:docMk/>
            <pc:sldMk cId="2871598548" sldId="260"/>
            <ac:spMk id="19" creationId="{528AC5DE-11FB-DAE0-EEA2-115D073D647C}"/>
          </ac:spMkLst>
        </pc:spChg>
        <pc:picChg chg="add mod">
          <ac:chgData name="Artur Pereira" userId="984b14b7b4ee1a78" providerId="LiveId" clId="{A98F9C7D-E71B-49D5-A402-56EF3D3FED43}" dt="2025-10-30T02:12:57.353" v="42"/>
          <ac:picMkLst>
            <pc:docMk/>
            <pc:sldMk cId="2871598548" sldId="260"/>
            <ac:picMk id="16" creationId="{9F721821-6A95-72F2-A471-BF89DC300C74}"/>
          </ac:picMkLst>
        </pc:picChg>
        <pc:picChg chg="add del mod">
          <ac:chgData name="Artur Pereira" userId="984b14b7b4ee1a78" providerId="LiveId" clId="{A98F9C7D-E71B-49D5-A402-56EF3D3FED43}" dt="2025-10-30T02:14:11.039" v="64" actId="478"/>
          <ac:picMkLst>
            <pc:docMk/>
            <pc:sldMk cId="2871598548" sldId="260"/>
            <ac:picMk id="18" creationId="{683D5EE8-FAA5-A5F5-875D-4AAD57FCD632}"/>
          </ac:picMkLst>
        </pc:picChg>
        <pc:picChg chg="add mod">
          <ac:chgData name="Artur Pereira" userId="984b14b7b4ee1a78" providerId="LiveId" clId="{A98F9C7D-E71B-49D5-A402-56EF3D3FED43}" dt="2025-10-30T02:14:11.333" v="65"/>
          <ac:picMkLst>
            <pc:docMk/>
            <pc:sldMk cId="2871598548" sldId="260"/>
            <ac:picMk id="20" creationId="{C3062C4E-CE20-7989-7D1E-324ACEE54EB8}"/>
          </ac:picMkLst>
        </pc:picChg>
      </pc:sldChg>
      <pc:sldChg chg="addSp delSp modSp mod">
        <pc:chgData name="Artur Pereira" userId="984b14b7b4ee1a78" providerId="LiveId" clId="{A98F9C7D-E71B-49D5-A402-56EF3D3FED43}" dt="2025-10-30T02:14:14.901" v="67"/>
        <pc:sldMkLst>
          <pc:docMk/>
          <pc:sldMk cId="645590489" sldId="261"/>
        </pc:sldMkLst>
        <pc:spChg chg="add mod">
          <ac:chgData name="Artur Pereira" userId="984b14b7b4ee1a78" providerId="LiveId" clId="{A98F9C7D-E71B-49D5-A402-56EF3D3FED43}" dt="2025-10-30T02:12:56.399" v="41"/>
          <ac:spMkLst>
            <pc:docMk/>
            <pc:sldMk cId="645590489" sldId="261"/>
            <ac:spMk id="5" creationId="{E9BA3A2F-20BF-A341-9997-DD2DAE387B1E}"/>
          </ac:spMkLst>
        </pc:spChg>
        <pc:spChg chg="add del mod">
          <ac:chgData name="Artur Pereira" userId="984b14b7b4ee1a78" providerId="LiveId" clId="{A98F9C7D-E71B-49D5-A402-56EF3D3FED43}" dt="2025-10-30T02:14:14.639" v="66" actId="478"/>
          <ac:spMkLst>
            <pc:docMk/>
            <pc:sldMk cId="645590489" sldId="261"/>
            <ac:spMk id="9" creationId="{315213B0-89F0-7DB1-D9CA-193387795EE0}"/>
          </ac:spMkLst>
        </pc:spChg>
        <pc:picChg chg="add mod">
          <ac:chgData name="Artur Pereira" userId="984b14b7b4ee1a78" providerId="LiveId" clId="{A98F9C7D-E71B-49D5-A402-56EF3D3FED43}" dt="2025-10-30T02:12:56.399" v="41"/>
          <ac:picMkLst>
            <pc:docMk/>
            <pc:sldMk cId="645590489" sldId="261"/>
            <ac:picMk id="4" creationId="{1E5E4866-1EB5-9945-AB18-56919A63560F}"/>
          </ac:picMkLst>
        </pc:picChg>
        <pc:picChg chg="add del mod">
          <ac:chgData name="Artur Pereira" userId="984b14b7b4ee1a78" providerId="LiveId" clId="{A98F9C7D-E71B-49D5-A402-56EF3D3FED43}" dt="2025-10-30T02:14:14.639" v="66" actId="478"/>
          <ac:picMkLst>
            <pc:docMk/>
            <pc:sldMk cId="645590489" sldId="261"/>
            <ac:picMk id="8" creationId="{0B5CD17E-BD2F-209B-E278-963EEF361B7F}"/>
          </ac:picMkLst>
        </pc:picChg>
        <pc:picChg chg="add mod">
          <ac:chgData name="Artur Pereira" userId="984b14b7b4ee1a78" providerId="LiveId" clId="{A98F9C7D-E71B-49D5-A402-56EF3D3FED43}" dt="2025-10-30T02:14:14.901" v="67"/>
          <ac:picMkLst>
            <pc:docMk/>
            <pc:sldMk cId="645590489" sldId="261"/>
            <ac:picMk id="10" creationId="{B509DBB7-A2E7-25CC-75B2-AB33C6400B01}"/>
          </ac:picMkLst>
        </pc:picChg>
      </pc:sldChg>
      <pc:sldChg chg="addSp delSp modSp mod">
        <pc:chgData name="Artur Pereira" userId="984b14b7b4ee1a78" providerId="LiveId" clId="{A98F9C7D-E71B-49D5-A402-56EF3D3FED43}" dt="2025-10-30T02:14:20.332" v="69"/>
        <pc:sldMkLst>
          <pc:docMk/>
          <pc:sldMk cId="2690912185" sldId="262"/>
        </pc:sldMkLst>
        <pc:spChg chg="add mod">
          <ac:chgData name="Artur Pereira" userId="984b14b7b4ee1a78" providerId="LiveId" clId="{A98F9C7D-E71B-49D5-A402-56EF3D3FED43}" dt="2025-10-30T02:12:55.771" v="40"/>
          <ac:spMkLst>
            <pc:docMk/>
            <pc:sldMk cId="2690912185" sldId="262"/>
            <ac:spMk id="17" creationId="{5487E030-9BFC-25C3-444E-41D7F7ACA044}"/>
          </ac:spMkLst>
        </pc:spChg>
        <pc:spChg chg="add del mod">
          <ac:chgData name="Artur Pereira" userId="984b14b7b4ee1a78" providerId="LiveId" clId="{A98F9C7D-E71B-49D5-A402-56EF3D3FED43}" dt="2025-10-30T02:14:20.055" v="68" actId="478"/>
          <ac:spMkLst>
            <pc:docMk/>
            <pc:sldMk cId="2690912185" sldId="262"/>
            <ac:spMk id="19" creationId="{1C458E77-1A12-CBE0-E0CE-9A9BE041AB8F}"/>
          </ac:spMkLst>
        </pc:spChg>
        <pc:picChg chg="add mod">
          <ac:chgData name="Artur Pereira" userId="984b14b7b4ee1a78" providerId="LiveId" clId="{A98F9C7D-E71B-49D5-A402-56EF3D3FED43}" dt="2025-10-30T02:12:55.771" v="40"/>
          <ac:picMkLst>
            <pc:docMk/>
            <pc:sldMk cId="2690912185" sldId="262"/>
            <ac:picMk id="16" creationId="{E9A28F34-CE87-D76A-811E-20CF3F96D960}"/>
          </ac:picMkLst>
        </pc:picChg>
        <pc:picChg chg="add del mod">
          <ac:chgData name="Artur Pereira" userId="984b14b7b4ee1a78" providerId="LiveId" clId="{A98F9C7D-E71B-49D5-A402-56EF3D3FED43}" dt="2025-10-30T02:14:20.055" v="68" actId="478"/>
          <ac:picMkLst>
            <pc:docMk/>
            <pc:sldMk cId="2690912185" sldId="262"/>
            <ac:picMk id="18" creationId="{CAFF85E8-4DA0-0FA3-7983-94AFEA110BF7}"/>
          </ac:picMkLst>
        </pc:picChg>
        <pc:picChg chg="add mod">
          <ac:chgData name="Artur Pereira" userId="984b14b7b4ee1a78" providerId="LiveId" clId="{A98F9C7D-E71B-49D5-A402-56EF3D3FED43}" dt="2025-10-30T02:14:20.332" v="69"/>
          <ac:picMkLst>
            <pc:docMk/>
            <pc:sldMk cId="2690912185" sldId="262"/>
            <ac:picMk id="20" creationId="{B4DCF650-3D16-3B70-FFA3-BE0E7D08F15D}"/>
          </ac:picMkLst>
        </pc:picChg>
      </pc:sldChg>
      <pc:sldChg chg="addSp delSp modSp mod">
        <pc:chgData name="Artur Pereira" userId="984b14b7b4ee1a78" providerId="LiveId" clId="{A98F9C7D-E71B-49D5-A402-56EF3D3FED43}" dt="2025-10-30T02:14:23.820" v="71"/>
        <pc:sldMkLst>
          <pc:docMk/>
          <pc:sldMk cId="3007085739" sldId="263"/>
        </pc:sldMkLst>
        <pc:spChg chg="add mod">
          <ac:chgData name="Artur Pereira" userId="984b14b7b4ee1a78" providerId="LiveId" clId="{A98F9C7D-E71B-49D5-A402-56EF3D3FED43}" dt="2025-10-30T02:12:55.056" v="39"/>
          <ac:spMkLst>
            <pc:docMk/>
            <pc:sldMk cId="3007085739" sldId="263"/>
            <ac:spMk id="5" creationId="{D5CBE5BA-0607-D37A-971B-7532148A69A9}"/>
          </ac:spMkLst>
        </pc:spChg>
        <pc:spChg chg="add del mod">
          <ac:chgData name="Artur Pereira" userId="984b14b7b4ee1a78" providerId="LiveId" clId="{A98F9C7D-E71B-49D5-A402-56EF3D3FED43}" dt="2025-10-30T02:14:23.669" v="70" actId="478"/>
          <ac:spMkLst>
            <pc:docMk/>
            <pc:sldMk cId="3007085739" sldId="263"/>
            <ac:spMk id="9" creationId="{23202F3E-FE19-5A22-DBCF-67377A4746EF}"/>
          </ac:spMkLst>
        </pc:spChg>
        <pc:picChg chg="add mod">
          <ac:chgData name="Artur Pereira" userId="984b14b7b4ee1a78" providerId="LiveId" clId="{A98F9C7D-E71B-49D5-A402-56EF3D3FED43}" dt="2025-10-30T02:12:55.056" v="39"/>
          <ac:picMkLst>
            <pc:docMk/>
            <pc:sldMk cId="3007085739" sldId="263"/>
            <ac:picMk id="4" creationId="{2ABC5EBF-8FC6-55DE-410C-B64AFDF849AC}"/>
          </ac:picMkLst>
        </pc:picChg>
        <pc:picChg chg="add del mod">
          <ac:chgData name="Artur Pereira" userId="984b14b7b4ee1a78" providerId="LiveId" clId="{A98F9C7D-E71B-49D5-A402-56EF3D3FED43}" dt="2025-10-30T02:14:23.669" v="70" actId="478"/>
          <ac:picMkLst>
            <pc:docMk/>
            <pc:sldMk cId="3007085739" sldId="263"/>
            <ac:picMk id="8" creationId="{B51A989B-69DF-7C98-0DFA-AC3AB786A272}"/>
          </ac:picMkLst>
        </pc:picChg>
        <pc:picChg chg="add mod">
          <ac:chgData name="Artur Pereira" userId="984b14b7b4ee1a78" providerId="LiveId" clId="{A98F9C7D-E71B-49D5-A402-56EF3D3FED43}" dt="2025-10-30T02:14:23.820" v="71"/>
          <ac:picMkLst>
            <pc:docMk/>
            <pc:sldMk cId="3007085739" sldId="263"/>
            <ac:picMk id="10" creationId="{6BEAD499-BFE3-D8EE-4BD7-8136599F0F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19BAA-6A34-E17D-A223-935A33A51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966570-2C15-301C-0E26-D48D7B184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63A67A-FB3C-2CC8-C41D-F3D18F97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AB64-682F-4002-87EA-B446520F4DC0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0524E8-E455-83BD-052D-08ED2686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B6EA9B-28D5-3878-8E21-F99F8426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A48-DE89-4767-AA1E-B15390046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75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FF960-5D1D-1853-751E-A0078AB0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5FB503-6252-2011-636C-EBCF95AC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B5C42C-CE79-4ECE-10C7-1B0E8DAC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AB64-682F-4002-87EA-B446520F4DC0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D97FE-ED23-CA95-43B3-3B27341C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903E8F-C4BA-1252-C39A-3F11BBB9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A48-DE89-4767-AA1E-B15390046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02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D44285-4C12-134C-5062-AD6294BAF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3B79B6-5E4A-12D0-CCD0-4C137F31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90C089-B139-9B30-3432-C64FE56C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AB64-682F-4002-87EA-B446520F4DC0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8BF5B8-8835-FD53-72D6-84207542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0E568E-62FE-2A05-1FD0-9EE8DF6C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A48-DE89-4767-AA1E-B15390046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E82A7-25B2-1D79-0BCE-9C6E322A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DF58D-3631-4C67-CD43-694F9501F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89A53-93D0-089E-4216-90E6D71D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AB64-682F-4002-87EA-B446520F4DC0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B2216-5D92-38E2-E629-7871466E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BE114-3D25-914A-CFD5-1B1B367D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A48-DE89-4767-AA1E-B15390046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73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AEA58-8AD6-B43F-446D-73C2C050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2827D0-4B34-C93B-C4C3-485384A51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55040-055F-4E4A-74A9-403241FA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AB64-682F-4002-87EA-B446520F4DC0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3A7A0-D35C-0352-5606-0EBD1741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A096EF-C860-2A40-8F08-E2DAA173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A48-DE89-4767-AA1E-B15390046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EE15B-9EBC-852A-F4CC-AD385EE5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2BCBF6-6FC5-BE4D-F17A-CAD2E4DAF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7E483B-F4FA-4712-3BD0-11FAB203B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4B5D7D-9A52-8BC8-9FA1-68C95D3D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AB64-682F-4002-87EA-B446520F4DC0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0A778C-00F8-F0F2-8ACF-9CE2644F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CA5447-EFA0-68E7-092A-0127D0DC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A48-DE89-4767-AA1E-B15390046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93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51538-6D99-59E0-986B-E239D045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2A8490-099A-D678-AE83-96261892B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B735BF-DC23-C499-56AF-1EA6B47A2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2914B8-F367-01EA-11D3-42C97BACB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EC9E80-BADF-A6D5-7245-CC579010D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8502B6-6789-38E8-21B9-94A0D744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AB64-682F-4002-87EA-B446520F4DC0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58754D-E1A4-A03B-F325-9ECAF28E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1ACB1F-B0E5-4C27-5846-0E3E3F6D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A48-DE89-4767-AA1E-B15390046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56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A83A5-7529-A68A-B767-B7032E5F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1118A0-1131-0ADB-77C8-AF7C358B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AB64-682F-4002-87EA-B446520F4DC0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C7EDF0-5D8E-6230-CE62-9572DAE2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2D3E51-1B75-CB57-70A8-682D2665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A48-DE89-4767-AA1E-B15390046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4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7D04FC0-5557-F4C8-A7AC-FD7E8644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AB64-682F-4002-87EA-B446520F4DC0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5AFC33-F971-F9CB-BDB7-232A771A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BD5F19-FC65-1138-2048-62CA389E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A48-DE89-4767-AA1E-B15390046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20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1A3FA-235A-4B2E-D3C4-243B9B4B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1E72CE-82F3-798E-72A2-E4F813BBA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FB2D9D-92C6-E055-6DDC-0650C995A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8B72C9-B88A-360B-4D9B-AD50EC64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AB64-682F-4002-87EA-B446520F4DC0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CBD72F-E197-941B-9E37-556FDB42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0C407D-E5D0-4BEA-2380-A1353FE9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A48-DE89-4767-AA1E-B15390046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36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5E5BB-1328-7CF2-B4B1-965C573BC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37374E-454B-55A0-DD52-B7FD27D0A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CF72F6-213B-30C3-DAD7-CE529B1E3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7079BE-106D-B4AA-58F8-F6E52771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AB64-682F-4002-87EA-B446520F4DC0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0176DA-7429-4BD6-0594-7DC4EF1D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FFB1FB-3ED0-58C9-EF7E-36DF8889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3A48-DE89-4767-AA1E-B15390046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0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6DCE16-2F0B-2462-6A33-5C08F552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9B1F83-DAB5-0352-C228-974F4E74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EF461E-C998-5C5D-752B-2A9012DEB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3AB64-682F-4002-87EA-B446520F4DC0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CD587-10D6-401C-56F5-A4A9F3A08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2F7496-DD0F-A564-1F4B-E12ED8E5C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463A48-DE89-4767-AA1E-B153900465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1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99331-ABF2-E3F7-75C2-15B717350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/>
              <a:t>Desenvolvimento estratégico e tecnológico da Finstash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977AE-4961-F81A-EE77-14F6B9679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8309"/>
            <a:ext cx="9144000" cy="399691"/>
          </a:xfrm>
        </p:spPr>
        <p:txBody>
          <a:bodyPr>
            <a:normAutofit/>
          </a:bodyPr>
          <a:lstStyle/>
          <a:p>
            <a:pPr algn="l"/>
            <a:r>
              <a:rPr lang="pt-BR" sz="1800"/>
              <a:t>Por: Artur da Silva Pereira e Flávio Henrique da Silva Lima</a:t>
            </a:r>
            <a:endParaRPr lang="pt-BR" sz="1800" dirty="0"/>
          </a:p>
        </p:txBody>
      </p:sp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912708CB-987D-AD03-3EE8-E700C4158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31" y="3326419"/>
            <a:ext cx="1818338" cy="181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2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F43CF112-947E-47F0-57C0-47DCC971229E}"/>
              </a:ext>
            </a:extLst>
          </p:cNvPr>
          <p:cNvSpPr/>
          <p:nvPr/>
        </p:nvSpPr>
        <p:spPr>
          <a:xfrm>
            <a:off x="9039225" y="2844421"/>
            <a:ext cx="2314575" cy="26026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22C93F4-16D8-DEE4-A98D-2CC2C7D1AF65}"/>
              </a:ext>
            </a:extLst>
          </p:cNvPr>
          <p:cNvSpPr/>
          <p:nvPr/>
        </p:nvSpPr>
        <p:spPr>
          <a:xfrm>
            <a:off x="6253162" y="2844421"/>
            <a:ext cx="2314575" cy="26026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59EB2A2-ACC9-7B25-E03D-CED4D7E63E23}"/>
              </a:ext>
            </a:extLst>
          </p:cNvPr>
          <p:cNvSpPr/>
          <p:nvPr/>
        </p:nvSpPr>
        <p:spPr>
          <a:xfrm>
            <a:off x="3362325" y="2844421"/>
            <a:ext cx="2314575" cy="26026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1405F92-DE1F-D205-8B6D-CE977FF4B8DA}"/>
              </a:ext>
            </a:extLst>
          </p:cNvPr>
          <p:cNvSpPr/>
          <p:nvPr/>
        </p:nvSpPr>
        <p:spPr>
          <a:xfrm>
            <a:off x="733425" y="2844421"/>
            <a:ext cx="2314575" cy="26026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ED65F6-5EE0-7CAB-B701-B653A2CE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1 - </a:t>
            </a:r>
            <a:r>
              <a:rPr lang="pt-BR" b="1" dirty="0" err="1"/>
              <a:t>Balanced</a:t>
            </a:r>
            <a:r>
              <a:rPr lang="pt-BR" b="1" dirty="0"/>
              <a:t> Scorecard do Negócio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FF344-CF7B-EB65-2CA4-ABF265723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956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Objetivos e metas de desempenho: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2F3E3E-D4B7-884A-0B96-5186916CC53E}"/>
              </a:ext>
            </a:extLst>
          </p:cNvPr>
          <p:cNvSpPr txBox="1"/>
          <p:nvPr/>
        </p:nvSpPr>
        <p:spPr>
          <a:xfrm>
            <a:off x="838200" y="2942744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Estratégia de monetização e crescimento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773384-DB60-587A-B9B1-C5AAC35910A8}"/>
              </a:ext>
            </a:extLst>
          </p:cNvPr>
          <p:cNvSpPr txBox="1"/>
          <p:nvPr/>
        </p:nvSpPr>
        <p:spPr>
          <a:xfrm>
            <a:off x="838200" y="3866074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Traduzir a estratégia do </a:t>
            </a:r>
            <a:r>
              <a:rPr lang="pt-BR" dirty="0" err="1"/>
              <a:t>Finstash</a:t>
            </a:r>
            <a:r>
              <a:rPr lang="pt-BR" dirty="0"/>
              <a:t> em metas mensuráveis e indicadores de desempenho.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A5C8FD-A2B0-BDC3-D81E-651713D066DE}"/>
              </a:ext>
            </a:extLst>
          </p:cNvPr>
          <p:cNvSpPr txBox="1"/>
          <p:nvPr/>
        </p:nvSpPr>
        <p:spPr>
          <a:xfrm>
            <a:off x="3467100" y="2967335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Engajamento e satisfação do cliente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E41DAC-B79B-96A2-FBC3-98869F973C04}"/>
              </a:ext>
            </a:extLst>
          </p:cNvPr>
          <p:cNvSpPr txBox="1"/>
          <p:nvPr/>
        </p:nvSpPr>
        <p:spPr>
          <a:xfrm>
            <a:off x="3467100" y="3890665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NPS acima de 50 e taxa de retenção mensal de 40%.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21DB3AB-E63E-6FC1-6BCA-FA6F2533B47A}"/>
              </a:ext>
            </a:extLst>
          </p:cNvPr>
          <p:cNvSpPr txBox="1"/>
          <p:nvPr/>
        </p:nvSpPr>
        <p:spPr>
          <a:xfrm>
            <a:off x="6305550" y="296733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Otimização de processos internos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67738F-89B5-5C2A-7D88-AA807DDCA195}"/>
              </a:ext>
            </a:extLst>
          </p:cNvPr>
          <p:cNvSpPr txBox="1"/>
          <p:nvPr/>
        </p:nvSpPr>
        <p:spPr>
          <a:xfrm>
            <a:off x="6305550" y="3890665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Otimização do ciclo de desenvolvimento (atualizações mensais).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1C4030-70C1-70A8-91FB-DF0BD0E3877A}"/>
              </a:ext>
            </a:extLst>
          </p:cNvPr>
          <p:cNvSpPr txBox="1"/>
          <p:nvPr/>
        </p:nvSpPr>
        <p:spPr>
          <a:xfrm>
            <a:off x="9144000" y="296733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Capacitação da equipe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88138E5-246E-F895-ACEB-C57A418C687F}"/>
              </a:ext>
            </a:extLst>
          </p:cNvPr>
          <p:cNvSpPr txBox="1"/>
          <p:nvPr/>
        </p:nvSpPr>
        <p:spPr>
          <a:xfrm>
            <a:off x="9144000" y="3890665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Capacitação da equipe em novas tecnologias (Open Banking, IA).</a:t>
            </a:r>
          </a:p>
        </p:txBody>
      </p:sp>
      <p:pic>
        <p:nvPicPr>
          <p:cNvPr id="18" name="Imagem 17" descr="Ícone&#10;&#10;O conteúdo gerado por IA pode estar incorreto.">
            <a:extLst>
              <a:ext uri="{FF2B5EF4-FFF2-40B4-BE49-F238E27FC236}">
                <a16:creationId xmlns:a16="http://schemas.microsoft.com/office/drawing/2014/main" id="{EB2A584C-C2CD-F6F0-605C-5B0A16888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11" y="6032511"/>
            <a:ext cx="825489" cy="82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4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BFF9C-F423-92EE-CE75-5E493F9EB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41B22-5BCB-C252-4E15-D848BE06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Perspectivas Financeira e do Cliente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6FCAA6-AC09-FB71-1325-F949EFA9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84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Metas financeiras e de crescimento</a:t>
            </a:r>
            <a:endParaRPr lang="pt-BR" sz="240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588E3AA-8045-68DE-C482-1B7B3C0B34F7}"/>
              </a:ext>
            </a:extLst>
          </p:cNvPr>
          <p:cNvSpPr txBox="1">
            <a:spLocks/>
          </p:cNvSpPr>
          <p:nvPr/>
        </p:nvSpPr>
        <p:spPr>
          <a:xfrm>
            <a:off x="838200" y="2287289"/>
            <a:ext cx="5257800" cy="179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Alcançar 10.000 usuários e ROI positivo no segundo ano.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4732E4D-7F28-2BFF-5F82-380FC5867592}"/>
              </a:ext>
            </a:extLst>
          </p:cNvPr>
          <p:cNvSpPr txBox="1">
            <a:spLocks/>
          </p:cNvSpPr>
          <p:nvPr/>
        </p:nvSpPr>
        <p:spPr>
          <a:xfrm>
            <a:off x="838200" y="4085755"/>
            <a:ext cx="5257800" cy="48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Métricas de desempenho de TI</a:t>
            </a:r>
            <a:endParaRPr lang="pt-BR" sz="2000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129B2DD-185A-CBCF-06E7-31C74B15BF5D}"/>
              </a:ext>
            </a:extLst>
          </p:cNvPr>
          <p:cNvSpPr txBox="1">
            <a:spLocks/>
          </p:cNvSpPr>
          <p:nvPr/>
        </p:nvSpPr>
        <p:spPr>
          <a:xfrm>
            <a:off x="838200" y="4547420"/>
            <a:ext cx="5257800" cy="194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Adoção de KPIs de TI integrados aos de negócio (</a:t>
            </a:r>
            <a:r>
              <a:rPr lang="pt-BR" sz="2000" dirty="0" err="1"/>
              <a:t>ex</a:t>
            </a:r>
            <a:r>
              <a:rPr lang="pt-BR" sz="2000" dirty="0"/>
              <a:t>: tempo de resposta, </a:t>
            </a:r>
            <a:r>
              <a:rPr lang="pt-BR" sz="2000" dirty="0" err="1"/>
              <a:t>uptime</a:t>
            </a:r>
            <a:r>
              <a:rPr lang="pt-BR" sz="2000" dirty="0"/>
              <a:t>).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6E85AAE6-949C-162E-EA68-4B90FF524542}"/>
              </a:ext>
            </a:extLst>
          </p:cNvPr>
          <p:cNvSpPr txBox="1">
            <a:spLocks/>
          </p:cNvSpPr>
          <p:nvPr/>
        </p:nvSpPr>
        <p:spPr>
          <a:xfrm>
            <a:off x="6309852" y="1825625"/>
            <a:ext cx="5257800" cy="48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Estratégias de suporte ao cliente</a:t>
            </a:r>
            <a:endParaRPr lang="pt-BR" sz="2400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5FE221E8-BBCF-EC63-34C5-2758BB5DA445}"/>
              </a:ext>
            </a:extLst>
          </p:cNvPr>
          <p:cNvSpPr txBox="1">
            <a:spLocks/>
          </p:cNvSpPr>
          <p:nvPr/>
        </p:nvSpPr>
        <p:spPr>
          <a:xfrm>
            <a:off x="6309852" y="2287290"/>
            <a:ext cx="5257800" cy="179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Estratégias para engajamento e suporte (feedback contínuo e transparência em segurança).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AC870F92-C5EB-B8EF-EDDC-0976630719AD}"/>
              </a:ext>
            </a:extLst>
          </p:cNvPr>
          <p:cNvSpPr txBox="1">
            <a:spLocks/>
          </p:cNvSpPr>
          <p:nvPr/>
        </p:nvSpPr>
        <p:spPr>
          <a:xfrm>
            <a:off x="6309852" y="4085755"/>
            <a:ext cx="5257800" cy="484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Segurança e experiência do usuário</a:t>
            </a:r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3E8DA29E-6941-D704-2D4A-6BA11F9758E3}"/>
              </a:ext>
            </a:extLst>
          </p:cNvPr>
          <p:cNvSpPr txBox="1">
            <a:spLocks/>
          </p:cNvSpPr>
          <p:nvPr/>
        </p:nvSpPr>
        <p:spPr>
          <a:xfrm>
            <a:off x="6309852" y="4547419"/>
            <a:ext cx="5257800" cy="194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TI como facilitadora estratégica: suporte à escalabilidade, segurança e experiência do usuário.</a:t>
            </a:r>
          </a:p>
        </p:txBody>
      </p:sp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550BEC1D-847A-51D2-3D8C-37938F63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11" y="6032511"/>
            <a:ext cx="825489" cy="82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5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ECE72-F72D-3360-788B-5E6055F2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0A2B3D7-B07D-1D04-89F4-1CEC16149A25}"/>
              </a:ext>
            </a:extLst>
          </p:cNvPr>
          <p:cNvSpPr/>
          <p:nvPr/>
        </p:nvSpPr>
        <p:spPr>
          <a:xfrm>
            <a:off x="3414712" y="2578950"/>
            <a:ext cx="2314575" cy="26026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DCB4EBC-BFB1-B82A-472A-06EFA5F3FC1A}"/>
              </a:ext>
            </a:extLst>
          </p:cNvPr>
          <p:cNvSpPr/>
          <p:nvPr/>
        </p:nvSpPr>
        <p:spPr>
          <a:xfrm>
            <a:off x="6253162" y="2568355"/>
            <a:ext cx="2314575" cy="26026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174E802-F1BD-9BFB-9FA1-32EE2152FBAD}"/>
              </a:ext>
            </a:extLst>
          </p:cNvPr>
          <p:cNvSpPr/>
          <p:nvPr/>
        </p:nvSpPr>
        <p:spPr>
          <a:xfrm>
            <a:off x="9091612" y="2578950"/>
            <a:ext cx="2314575" cy="26026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C0ED3A9-5C26-71D6-D4A6-B0B59A612C66}"/>
              </a:ext>
            </a:extLst>
          </p:cNvPr>
          <p:cNvSpPr/>
          <p:nvPr/>
        </p:nvSpPr>
        <p:spPr>
          <a:xfrm>
            <a:off x="733425" y="2578950"/>
            <a:ext cx="2314575" cy="26026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0704C7-835D-880D-FD9A-B6FC8B69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2 - Planejamento de Sistemas e Infraestrutura de TI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108D4-091C-1F89-7101-4CAE7CF9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956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Arquitetura tecnológica da </a:t>
            </a:r>
            <a:r>
              <a:rPr lang="pt-BR" b="1" dirty="0" err="1"/>
              <a:t>Finstash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7BD32C-75D1-A50C-E50F-6C3558333D92}"/>
              </a:ext>
            </a:extLst>
          </p:cNvPr>
          <p:cNvSpPr txBox="1"/>
          <p:nvPr/>
        </p:nvSpPr>
        <p:spPr>
          <a:xfrm>
            <a:off x="838200" y="275807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Stack tecnológico atual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9B73E6-A625-FE84-115C-0FCBC67DAC31}"/>
              </a:ext>
            </a:extLst>
          </p:cNvPr>
          <p:cNvSpPr txBox="1"/>
          <p:nvPr/>
        </p:nvSpPr>
        <p:spPr>
          <a:xfrm>
            <a:off x="838200" y="3681408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Stack: PHP/</a:t>
            </a:r>
            <a:r>
              <a:rPr lang="pt-BR" dirty="0" err="1"/>
              <a:t>Laravel</a:t>
            </a:r>
            <a:r>
              <a:rPr lang="pt-BR" dirty="0"/>
              <a:t>, MySQL, </a:t>
            </a:r>
            <a:r>
              <a:rPr lang="pt-BR" dirty="0" err="1"/>
              <a:t>Tailwind</a:t>
            </a:r>
            <a:r>
              <a:rPr lang="pt-BR" dirty="0"/>
              <a:t> CSS, </a:t>
            </a:r>
            <a:r>
              <a:rPr lang="pt-BR" dirty="0" err="1"/>
              <a:t>JavaScript</a:t>
            </a:r>
            <a:r>
              <a:rPr lang="pt-BR" dirty="0"/>
              <a:t>, hospedagem web.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B5835B-8D0F-13F9-2C8B-ECB2383656BD}"/>
              </a:ext>
            </a:extLst>
          </p:cNvPr>
          <p:cNvSpPr txBox="1"/>
          <p:nvPr/>
        </p:nvSpPr>
        <p:spPr>
          <a:xfrm>
            <a:off x="3467100" y="2782669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Desenvolvimento de aplicativo mobile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6BDDA50-82DE-4E78-3858-D902EA2FE531}"/>
              </a:ext>
            </a:extLst>
          </p:cNvPr>
          <p:cNvSpPr txBox="1"/>
          <p:nvPr/>
        </p:nvSpPr>
        <p:spPr>
          <a:xfrm>
            <a:off x="3467100" y="3705999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Desenvolvimento do aplicativo mobile (Android/iOS).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A1C702-9C52-9FF6-A8F3-91179DBFF494}"/>
              </a:ext>
            </a:extLst>
          </p:cNvPr>
          <p:cNvSpPr txBox="1"/>
          <p:nvPr/>
        </p:nvSpPr>
        <p:spPr>
          <a:xfrm>
            <a:off x="6305550" y="27826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Migração para nuvem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3F14AB-52D9-FA3B-7754-BA90C0C740AE}"/>
              </a:ext>
            </a:extLst>
          </p:cNvPr>
          <p:cNvSpPr txBox="1"/>
          <p:nvPr/>
        </p:nvSpPr>
        <p:spPr>
          <a:xfrm>
            <a:off x="6305550" y="3705999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Migração gradual para nuvem escalável (AWS).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00E142-9F03-89CD-35F9-E56DFB37F8C0}"/>
              </a:ext>
            </a:extLst>
          </p:cNvPr>
          <p:cNvSpPr txBox="1"/>
          <p:nvPr/>
        </p:nvSpPr>
        <p:spPr>
          <a:xfrm>
            <a:off x="9144000" y="27826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Segurança de dados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8E8FDD-19E8-B0C8-E438-8932B08F6AD5}"/>
              </a:ext>
            </a:extLst>
          </p:cNvPr>
          <p:cNvSpPr txBox="1"/>
          <p:nvPr/>
        </p:nvSpPr>
        <p:spPr>
          <a:xfrm>
            <a:off x="9144000" y="3705999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Adoção de criptografia de ponta a ponta.</a:t>
            </a:r>
          </a:p>
        </p:txBody>
      </p:sp>
      <p:pic>
        <p:nvPicPr>
          <p:cNvPr id="20" name="Imagem 19" descr="Ícone&#10;&#10;O conteúdo gerado por IA pode estar incorreto.">
            <a:extLst>
              <a:ext uri="{FF2B5EF4-FFF2-40B4-BE49-F238E27FC236}">
                <a16:creationId xmlns:a16="http://schemas.microsoft.com/office/drawing/2014/main" id="{C3062C4E-CE20-7989-7D1E-324ACEE54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11" y="6032511"/>
            <a:ext cx="825489" cy="82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9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F9955-12BE-3BE5-0243-17C2298D8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96AD8-5A10-EAFC-A13A-D92E5545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Gestão de continuidade e suporte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CD5F3-BDD6-23DA-B021-89B7EB693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84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/>
              <a:t>Monitoramento proativo</a:t>
            </a:r>
            <a:endParaRPr lang="pt-BR" sz="200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5664F8F-8212-047B-71AB-975422661CD6}"/>
              </a:ext>
            </a:extLst>
          </p:cNvPr>
          <p:cNvSpPr txBox="1">
            <a:spLocks/>
          </p:cNvSpPr>
          <p:nvPr/>
        </p:nvSpPr>
        <p:spPr>
          <a:xfrm>
            <a:off x="838200" y="2287289"/>
            <a:ext cx="5257800" cy="179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Monitoramento proativo e redundância de sistemas.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35EE8E8-7714-C8C1-22DE-794FBC9484AA}"/>
              </a:ext>
            </a:extLst>
          </p:cNvPr>
          <p:cNvSpPr txBox="1">
            <a:spLocks/>
          </p:cNvSpPr>
          <p:nvPr/>
        </p:nvSpPr>
        <p:spPr>
          <a:xfrm>
            <a:off x="838200" y="4085755"/>
            <a:ext cx="5257800" cy="48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Compliance e governança</a:t>
            </a:r>
            <a:endParaRPr lang="pt-BR" sz="2400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3E31731-13A0-FDB3-D65F-2326DBD3CC22}"/>
              </a:ext>
            </a:extLst>
          </p:cNvPr>
          <p:cNvSpPr txBox="1">
            <a:spLocks/>
          </p:cNvSpPr>
          <p:nvPr/>
        </p:nvSpPr>
        <p:spPr>
          <a:xfrm>
            <a:off x="838200" y="4547420"/>
            <a:ext cx="5257800" cy="194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Compliance com a LGPD e políticas de governança de dados.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8A0B6C1D-9BD3-17F7-F68B-4B6176B3BB0C}"/>
              </a:ext>
            </a:extLst>
          </p:cNvPr>
          <p:cNvSpPr txBox="1">
            <a:spLocks/>
          </p:cNvSpPr>
          <p:nvPr/>
        </p:nvSpPr>
        <p:spPr>
          <a:xfrm>
            <a:off x="6309852" y="1825625"/>
            <a:ext cx="5257800" cy="48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Planos de contingência</a:t>
            </a:r>
            <a:endParaRPr lang="pt-BR" sz="2400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FCEDBEC5-AA38-ADB0-5778-56AB6D8B3979}"/>
              </a:ext>
            </a:extLst>
          </p:cNvPr>
          <p:cNvSpPr txBox="1">
            <a:spLocks/>
          </p:cNvSpPr>
          <p:nvPr/>
        </p:nvSpPr>
        <p:spPr>
          <a:xfrm>
            <a:off x="6309852" y="2287290"/>
            <a:ext cx="5257800" cy="179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Planos de contingência e recuperação de desastres.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6CFCD0BA-D4EC-D95D-B9F4-FA59F82AD65A}"/>
              </a:ext>
            </a:extLst>
          </p:cNvPr>
          <p:cNvSpPr txBox="1">
            <a:spLocks/>
          </p:cNvSpPr>
          <p:nvPr/>
        </p:nvSpPr>
        <p:spPr>
          <a:xfrm>
            <a:off x="6309852" y="4085755"/>
            <a:ext cx="5257800" cy="48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IA para recomendações</a:t>
            </a:r>
            <a:endParaRPr lang="pt-BR" sz="2400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51519D89-0597-4A06-2300-80A91C205AB1}"/>
              </a:ext>
            </a:extLst>
          </p:cNvPr>
          <p:cNvSpPr txBox="1">
            <a:spLocks/>
          </p:cNvSpPr>
          <p:nvPr/>
        </p:nvSpPr>
        <p:spPr>
          <a:xfrm>
            <a:off x="6309852" y="4547419"/>
            <a:ext cx="5257800" cy="194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Implementação de IA para recomendações financeiras personalizadas.</a:t>
            </a:r>
          </a:p>
        </p:txBody>
      </p:sp>
      <p:pic>
        <p:nvPicPr>
          <p:cNvPr id="10" name="Imagem 9" descr="Ícone&#10;&#10;O conteúdo gerado por IA pode estar incorreto.">
            <a:extLst>
              <a:ext uri="{FF2B5EF4-FFF2-40B4-BE49-F238E27FC236}">
                <a16:creationId xmlns:a16="http://schemas.microsoft.com/office/drawing/2014/main" id="{B509DBB7-A2E7-25CC-75B2-AB33C6400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11" y="6032511"/>
            <a:ext cx="825489" cy="82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9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0913C-2C3C-649C-9C58-31A2679A8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9308291-F43C-9306-FC66-9D8A990094CB}"/>
              </a:ext>
            </a:extLst>
          </p:cNvPr>
          <p:cNvSpPr/>
          <p:nvPr/>
        </p:nvSpPr>
        <p:spPr>
          <a:xfrm>
            <a:off x="9039225" y="2558523"/>
            <a:ext cx="2314575" cy="26026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3327124-D1BC-42D1-A8BA-2F7BBC38FA75}"/>
              </a:ext>
            </a:extLst>
          </p:cNvPr>
          <p:cNvSpPr/>
          <p:nvPr/>
        </p:nvSpPr>
        <p:spPr>
          <a:xfrm>
            <a:off x="6095999" y="2564703"/>
            <a:ext cx="2314575" cy="26026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2A19C90-196A-5B47-CDA5-8BCC4637856F}"/>
              </a:ext>
            </a:extLst>
          </p:cNvPr>
          <p:cNvSpPr/>
          <p:nvPr/>
        </p:nvSpPr>
        <p:spPr>
          <a:xfrm>
            <a:off x="3414712" y="2558523"/>
            <a:ext cx="2314575" cy="26026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FF58BB1-7327-8C91-5431-9683A992FA23}"/>
              </a:ext>
            </a:extLst>
          </p:cNvPr>
          <p:cNvSpPr/>
          <p:nvPr/>
        </p:nvSpPr>
        <p:spPr>
          <a:xfrm>
            <a:off x="733425" y="2578950"/>
            <a:ext cx="2314575" cy="26026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644208-BDEF-B6DD-75C5-DCFB4EB93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3 - Governança Corporativa e de TI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4E191-18CB-F4B6-37D5-95E4715F7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956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Estruturas de governança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3A55C5-8DB0-3DFE-D81D-F89D93F98CAF}"/>
              </a:ext>
            </a:extLst>
          </p:cNvPr>
          <p:cNvSpPr txBox="1"/>
          <p:nvPr/>
        </p:nvSpPr>
        <p:spPr>
          <a:xfrm>
            <a:off x="838200" y="275807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Definição de papéis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0FE930-59E7-A861-47C2-38B1E1F7F58E}"/>
              </a:ext>
            </a:extLst>
          </p:cNvPr>
          <p:cNvSpPr txBox="1"/>
          <p:nvPr/>
        </p:nvSpPr>
        <p:spPr>
          <a:xfrm>
            <a:off x="733425" y="34290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Definição clara de papéis (fundadores, equipe técnica, parceiros).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61C6FA-83AB-8040-2021-4D2DF38B82FE}"/>
              </a:ext>
            </a:extLst>
          </p:cNvPr>
          <p:cNvSpPr txBox="1"/>
          <p:nvPr/>
        </p:nvSpPr>
        <p:spPr>
          <a:xfrm>
            <a:off x="3467100" y="27826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Transparência com investidores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8BD16A-E3F2-FED5-E0BA-286DF9262C6B}"/>
              </a:ext>
            </a:extLst>
          </p:cNvPr>
          <p:cNvSpPr txBox="1"/>
          <p:nvPr/>
        </p:nvSpPr>
        <p:spPr>
          <a:xfrm>
            <a:off x="3414712" y="339872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Política de transparência e prestação de contas aos investidores.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0B3D136-DDD1-C9D0-DBDB-E4F737B71739}"/>
              </a:ext>
            </a:extLst>
          </p:cNvPr>
          <p:cNvSpPr txBox="1"/>
          <p:nvPr/>
        </p:nvSpPr>
        <p:spPr>
          <a:xfrm>
            <a:off x="6200774" y="267282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Parcerias estratégicas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AC7CF3-3349-CC02-0E5F-EAC7D0D2D60C}"/>
              </a:ext>
            </a:extLst>
          </p:cNvPr>
          <p:cNvSpPr txBox="1"/>
          <p:nvPr/>
        </p:nvSpPr>
        <p:spPr>
          <a:xfrm>
            <a:off x="6200774" y="331916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Estratégias de parcerias com universidades e ONGs (ODS e educação financeira).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4E7213-EA01-F113-3269-B78EE979996E}"/>
              </a:ext>
            </a:extLst>
          </p:cNvPr>
          <p:cNvSpPr txBox="1"/>
          <p:nvPr/>
        </p:nvSpPr>
        <p:spPr>
          <a:xfrm>
            <a:off x="9144000" y="267282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Integração de governança e TI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E5C1C4-EB57-2589-3761-E335ABA94337}"/>
              </a:ext>
            </a:extLst>
          </p:cNvPr>
          <p:cNvSpPr txBox="1"/>
          <p:nvPr/>
        </p:nvSpPr>
        <p:spPr>
          <a:xfrm>
            <a:off x="9091612" y="331916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Integração de metas de governança com o </a:t>
            </a:r>
            <a:r>
              <a:rPr lang="pt-BR" dirty="0" err="1"/>
              <a:t>Balanced</a:t>
            </a:r>
            <a:r>
              <a:rPr lang="pt-BR" dirty="0"/>
              <a:t> Scorecard.</a:t>
            </a:r>
          </a:p>
        </p:txBody>
      </p:sp>
      <p:pic>
        <p:nvPicPr>
          <p:cNvPr id="20" name="Imagem 19" descr="Ícone&#10;&#10;O conteúdo gerado por IA pode estar incorreto.">
            <a:extLst>
              <a:ext uri="{FF2B5EF4-FFF2-40B4-BE49-F238E27FC236}">
                <a16:creationId xmlns:a16="http://schemas.microsoft.com/office/drawing/2014/main" id="{B4DCF650-3D16-3B70-FFA3-BE0E7D08F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11" y="6032511"/>
            <a:ext cx="825489" cy="82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1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D7B5E-71B2-420B-3BCE-6A48FE81A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1854B-571D-0D67-3D9B-6B0B2747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Gestão de riscos e sustentabilidade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4127E-824E-F53E-B82B-A3D5516C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849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b="1" dirty="0"/>
              <a:t>Identificação de riscos tecnológicos</a:t>
            </a:r>
            <a:endParaRPr lang="pt-BR" sz="240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C84E04D-46E1-1676-5D20-ACE9FBD688DB}"/>
              </a:ext>
            </a:extLst>
          </p:cNvPr>
          <p:cNvSpPr txBox="1">
            <a:spLocks/>
          </p:cNvSpPr>
          <p:nvPr/>
        </p:nvSpPr>
        <p:spPr>
          <a:xfrm>
            <a:off x="838200" y="2287289"/>
            <a:ext cx="5257800" cy="1798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Identificação de riscos tecnológicos (falhas, ataques, perda de dados).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E15B8CA-C582-4D9D-586C-DC24C27E6A36}"/>
              </a:ext>
            </a:extLst>
          </p:cNvPr>
          <p:cNvSpPr txBox="1">
            <a:spLocks/>
          </p:cNvSpPr>
          <p:nvPr/>
        </p:nvSpPr>
        <p:spPr>
          <a:xfrm>
            <a:off x="838200" y="4085755"/>
            <a:ext cx="5257800" cy="48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Compromisso social</a:t>
            </a:r>
            <a:endParaRPr lang="pt-BR" sz="2400" dirty="0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B43F5917-606D-5DEE-7E9B-690B0A95AE7F}"/>
              </a:ext>
            </a:extLst>
          </p:cNvPr>
          <p:cNvSpPr txBox="1">
            <a:spLocks/>
          </p:cNvSpPr>
          <p:nvPr/>
        </p:nvSpPr>
        <p:spPr>
          <a:xfrm>
            <a:off x="838200" y="4547420"/>
            <a:ext cx="5257800" cy="1945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Compromisso com a inclusão financeira e os ODS da ONU.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4B943DD8-DC95-EAFA-DC84-9052B9D1739F}"/>
              </a:ext>
            </a:extLst>
          </p:cNvPr>
          <p:cNvSpPr txBox="1">
            <a:spLocks/>
          </p:cNvSpPr>
          <p:nvPr/>
        </p:nvSpPr>
        <p:spPr>
          <a:xfrm>
            <a:off x="6309852" y="1825625"/>
            <a:ext cx="5257800" cy="48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Planos de mitigação</a:t>
            </a:r>
            <a:endParaRPr lang="pt-BR" sz="2400" dirty="0"/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15F10E08-8A87-20DF-4ADF-145352EE2DBF}"/>
              </a:ext>
            </a:extLst>
          </p:cNvPr>
          <p:cNvSpPr txBox="1">
            <a:spLocks/>
          </p:cNvSpPr>
          <p:nvPr/>
        </p:nvSpPr>
        <p:spPr>
          <a:xfrm>
            <a:off x="6309852" y="2287290"/>
            <a:ext cx="5257800" cy="1798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Planos de mitigação e auditorias periódicas.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D7502147-408E-3526-7F72-28F939044081}"/>
              </a:ext>
            </a:extLst>
          </p:cNvPr>
          <p:cNvSpPr txBox="1">
            <a:spLocks/>
          </p:cNvSpPr>
          <p:nvPr/>
        </p:nvSpPr>
        <p:spPr>
          <a:xfrm>
            <a:off x="6309852" y="4085755"/>
            <a:ext cx="5257800" cy="48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b="1" dirty="0"/>
              <a:t>Práticas éticas</a:t>
            </a:r>
            <a:endParaRPr lang="pt-BR" sz="2400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6B2B543E-D77C-8F58-A90F-3F367698B2F8}"/>
              </a:ext>
            </a:extLst>
          </p:cNvPr>
          <p:cNvSpPr txBox="1">
            <a:spLocks/>
          </p:cNvSpPr>
          <p:nvPr/>
        </p:nvSpPr>
        <p:spPr>
          <a:xfrm>
            <a:off x="6309852" y="4547419"/>
            <a:ext cx="5257800" cy="194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dirty="0"/>
              <a:t>Valorização de práticas éticas e de impacto social positivo.</a:t>
            </a:r>
          </a:p>
        </p:txBody>
      </p:sp>
      <p:pic>
        <p:nvPicPr>
          <p:cNvPr id="10" name="Imagem 9" descr="Ícone&#10;&#10;O conteúdo gerado por IA pode estar incorreto.">
            <a:extLst>
              <a:ext uri="{FF2B5EF4-FFF2-40B4-BE49-F238E27FC236}">
                <a16:creationId xmlns:a16="http://schemas.microsoft.com/office/drawing/2014/main" id="{6BEAD499-BFE3-D8EE-4BD7-8136599F0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11" y="6032511"/>
            <a:ext cx="825489" cy="82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8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1A259-356C-A53F-55B1-549C751F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5B990B48-9DBF-8F47-A363-D6F29B260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662" y="4917403"/>
            <a:ext cx="1818338" cy="1818338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FEB663E-B2F0-78B3-652F-4558EA1562EF}"/>
              </a:ext>
            </a:extLst>
          </p:cNvPr>
          <p:cNvSpPr txBox="1">
            <a:spLocks/>
          </p:cNvSpPr>
          <p:nvPr/>
        </p:nvSpPr>
        <p:spPr>
          <a:xfrm>
            <a:off x="10373661" y="6311613"/>
            <a:ext cx="1818338" cy="546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 err="1"/>
              <a:t>Finstash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17837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419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Desenvolvimento estratégico e tecnológico da Finstash</vt:lpstr>
      <vt:lpstr>1 - Balanced Scorecard do Negócio</vt:lpstr>
      <vt:lpstr>Perspectivas Financeira e do Cliente</vt:lpstr>
      <vt:lpstr>2 - Planejamento de Sistemas e Infraestrutura de TI</vt:lpstr>
      <vt:lpstr>Gestão de continuidade e suporte</vt:lpstr>
      <vt:lpstr>3 - Governança Corporativa e de TI</vt:lpstr>
      <vt:lpstr>Gestão de riscos e sustentabilidade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Artur Pereira</dc:creator>
  <cp:lastModifiedBy>Artur Pereira</cp:lastModifiedBy>
  <cp:revision>1</cp:revision>
  <dcterms:created xsi:type="dcterms:W3CDTF">2025-10-30T01:47:09Z</dcterms:created>
  <dcterms:modified xsi:type="dcterms:W3CDTF">2025-10-30T02:14:25Z</dcterms:modified>
</cp:coreProperties>
</file>