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1AB2FF-4442-411B-A661-F51602FB34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Salary for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0FCC68-EC3C-4DD8-87BA-BDD34094EE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檔案建立時間：1/19/2020 4:41:22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本文 15" id="10" name="slide10">
            <a:extLst>
              <a:ext uri="{FF2B5EF4-FFF2-40B4-BE49-F238E27FC236}">
                <a16:creationId xmlns:a16="http://schemas.microsoft.com/office/drawing/2014/main" id="{B06CEE0F-268E-4A82-8D71-13CC9DB0F5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本文 16" id="11" name="slide11">
            <a:extLst>
              <a:ext uri="{FF2B5EF4-FFF2-40B4-BE49-F238E27FC236}">
                <a16:creationId xmlns:a16="http://schemas.microsoft.com/office/drawing/2014/main" id="{C679F850-0C3A-4C44-8599-1268473F5D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本文 17" id="12" name="slide12">
            <a:extLst>
              <a:ext uri="{FF2B5EF4-FFF2-40B4-BE49-F238E27FC236}">
                <a16:creationId xmlns:a16="http://schemas.microsoft.com/office/drawing/2014/main" id="{6FBAA3EE-D64A-414D-981C-5DABEB644E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13" name="slide13">
            <a:extLst>
              <a:ext uri="{FF2B5EF4-FFF2-40B4-BE49-F238E27FC236}">
                <a16:creationId xmlns:a16="http://schemas.microsoft.com/office/drawing/2014/main" id="{334833D6-6348-4208-8672-2BE1129860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儀表板窗格 3" id="14" name="slide14">
            <a:extLst>
              <a:ext uri="{FF2B5EF4-FFF2-40B4-BE49-F238E27FC236}">
                <a16:creationId xmlns:a16="http://schemas.microsoft.com/office/drawing/2014/main" id="{9CE3A2EF-7C0A-4B13-B433-A5AF1F781E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n Wage Per Subgroup" id="2" name="slide2">
            <a:extLst>
              <a:ext uri="{FF2B5EF4-FFF2-40B4-BE49-F238E27FC236}">
                <a16:creationId xmlns:a16="http://schemas.microsoft.com/office/drawing/2014/main" id="{6F484562-B89F-462B-99AC-07FEF3119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0"/>
            <a:ext cx="3902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Overview" id="3" name="slide3">
            <a:extLst>
              <a:ext uri="{FF2B5EF4-FFF2-40B4-BE49-F238E27FC236}">
                <a16:creationId xmlns:a16="http://schemas.microsoft.com/office/drawing/2014/main" id="{83D1EA71-FE20-480D-B43D-A1C25B561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30" y="0"/>
            <a:ext cx="3114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ple" id="4" name="slide4">
            <a:extLst>
              <a:ext uri="{FF2B5EF4-FFF2-40B4-BE49-F238E27FC236}">
                <a16:creationId xmlns:a16="http://schemas.microsoft.com/office/drawing/2014/main" id="{0F176E09-6D72-42CD-9B65-CE45DEDCB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247775"/>
            <a:ext cx="6667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" id="5" name="slide5">
            <a:extLst>
              <a:ext uri="{FF2B5EF4-FFF2-40B4-BE49-F238E27FC236}">
                <a16:creationId xmlns:a16="http://schemas.microsoft.com/office/drawing/2014/main" id="{57124201-5B1E-4AD1-BB11-D067ABDE24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65" y="0"/>
            <a:ext cx="537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vialing" id="6" name="slide6">
            <a:extLst>
              <a:ext uri="{FF2B5EF4-FFF2-40B4-BE49-F238E27FC236}">
                <a16:creationId xmlns:a16="http://schemas.microsoft.com/office/drawing/2014/main" id="{65BED5B3-7EAE-4A1F-AE26-C465A9D3F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09" y="0"/>
            <a:ext cx="1710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justed" id="7" name="slide7">
            <a:extLst>
              <a:ext uri="{FF2B5EF4-FFF2-40B4-BE49-F238E27FC236}">
                <a16:creationId xmlns:a16="http://schemas.microsoft.com/office/drawing/2014/main" id="{BBDDB60A-CE35-40ED-9573-386762C14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21" y="0"/>
            <a:ext cx="8117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er" id="8" name="slide8">
            <a:extLst>
              <a:ext uri="{FF2B5EF4-FFF2-40B4-BE49-F238E27FC236}">
                <a16:creationId xmlns:a16="http://schemas.microsoft.com/office/drawing/2014/main" id="{1C1B8A76-341A-4243-97ED-6936CC10F1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本文 14" id="9" name="slide9">
            <a:extLst>
              <a:ext uri="{FF2B5EF4-FFF2-40B4-BE49-F238E27FC236}">
                <a16:creationId xmlns:a16="http://schemas.microsoft.com/office/drawing/2014/main" id="{7EEB260E-6D4E-4B28-9C5C-6D5E6CF2F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30" y="0"/>
            <a:ext cx="566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2020-01-19T08:41:28Z</dcterms:created>
  <dcterms:modified xsi:type="dcterms:W3CDTF">2020-01-19T08:41:28Z</dcterms:modified>
</cp:coreProperties>
</file>