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89" r:id="rId2"/>
    <p:sldId id="290" r:id="rId3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55" d="100"/>
          <a:sy n="55" d="100"/>
        </p:scale>
        <p:origin x="23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5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CA557-9A91-4337-8670-92BF1A6EAE1B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590F9-9B2C-4E8A-9DA0-4861D2978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39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19" y="365758"/>
            <a:ext cx="13167360" cy="1298448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728" y="1764752"/>
            <a:ext cx="11212830" cy="5852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90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23" y="7739271"/>
            <a:ext cx="9863843" cy="2776330"/>
          </a:xfrm>
        </p:spPr>
        <p:txBody>
          <a:bodyPr>
            <a:normAutofit/>
          </a:bodyPr>
          <a:lstStyle>
            <a:lvl1pPr marL="0" indent="0" algn="ctr">
              <a:spcBef>
                <a:spcPts val="1500"/>
              </a:spcBef>
              <a:buNone/>
              <a:defRPr sz="2700">
                <a:solidFill>
                  <a:srgbClr val="FFFFFF"/>
                </a:solidFill>
              </a:defRPr>
            </a:lvl1pPr>
            <a:lvl2pPr marL="514350" indent="0" algn="ctr">
              <a:buNone/>
              <a:defRPr sz="2700"/>
            </a:lvl2pPr>
            <a:lvl3pPr marL="1028700" indent="0" algn="ctr">
              <a:buNone/>
              <a:defRPr sz="2700"/>
            </a:lvl3pPr>
            <a:lvl4pPr marL="1543050" indent="0" algn="ctr">
              <a:buNone/>
              <a:defRPr sz="2250"/>
            </a:lvl4pPr>
            <a:lvl5pPr marL="2057400" indent="0" algn="ctr">
              <a:buNone/>
              <a:defRPr sz="2250"/>
            </a:lvl5pPr>
            <a:lvl6pPr marL="2571750" indent="0" algn="ctr">
              <a:buNone/>
              <a:defRPr sz="2250"/>
            </a:lvl6pPr>
            <a:lvl7pPr marL="3086100" indent="0" algn="ctr">
              <a:buNone/>
              <a:defRPr sz="2250"/>
            </a:lvl7pPr>
            <a:lvl8pPr marL="3600450" indent="0" algn="ctr">
              <a:buNone/>
              <a:defRPr sz="2250"/>
            </a:lvl8pPr>
            <a:lvl9pPr marL="4114800" indent="0" algn="ctr">
              <a:buNone/>
              <a:defRPr sz="225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88FAA6-2BD7-448E-B793-7599F26481A5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25993" y="7467600"/>
            <a:ext cx="92583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29BFC5-F950-7C53-5A21-0FC5B9259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792" y="12447659"/>
            <a:ext cx="530749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zh-TW" sz="1800" dirty="0"/>
              <a:t>    CHENGCHINGLIN</a:t>
            </a:r>
            <a:r>
              <a:rPr lang="en-US" altLang="zh-TW" dirty="0"/>
              <a:t>   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9C0745C-9C04-3DE2-5AE6-A2ECBB06B8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4094" y="12447658"/>
            <a:ext cx="750137" cy="7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6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5" y="2194560"/>
            <a:ext cx="4251960" cy="34747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8661" y="2139695"/>
            <a:ext cx="6386555" cy="9290306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315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75" y="5669280"/>
            <a:ext cx="4251960" cy="5760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913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47B3-4683-4D8A-94B0-3E892CD36A6C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CHENGCHINGLIN   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9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E137-788F-40B9-BF7F-A524183E30E1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CHENGCHINGLIN   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13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524000"/>
            <a:ext cx="2614613" cy="10820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5876" y="1524000"/>
            <a:ext cx="8358188" cy="10820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DFEC-9E91-4234-8A94-A448A17B5B77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CHENGCHINGLIN   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612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E3604-F841-7C36-1B47-505B1BCE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3B104C-9AD9-E68A-799F-9CE46FF2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E9-28B8-458E-8D52-5F07380D7D5E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10AC5B-856E-3F50-3A4F-2F098EE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800"/>
              <a:t>    CHENGCHINGLIN</a:t>
            </a:r>
            <a:r>
              <a:rPr lang="en-US" altLang="zh-TW"/>
              <a:t>   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EB2BD6-5F32-EFD3-D5DA-DD58942B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239" y="1146421"/>
            <a:ext cx="11106980" cy="271272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>
            <a:lvl1pPr algn="l">
              <a:lnSpc>
                <a:spcPct val="150000"/>
              </a:lnSpc>
              <a:spcBef>
                <a:spcPts val="1500"/>
              </a:spcBef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1046-0F89-4D8E-8746-777A4032AD76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800" dirty="0"/>
              <a:t>    CHENGCHINGLIN</a:t>
            </a: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23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033AAE-36B0-CCFE-4AAE-B7EC4612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E9-28B8-458E-8D52-5F07380D7D5E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510FE1-5ABF-D257-1EB2-049048CA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800"/>
              <a:t>    CHENGCHINGLIN</a:t>
            </a:r>
            <a:r>
              <a:rPr lang="en-US" altLang="zh-TW"/>
              <a:t>   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6BF7DE-FCEA-7186-A8D4-6BB683EC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727" y="2347150"/>
            <a:ext cx="11212830" cy="58521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90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3669" y="8309040"/>
            <a:ext cx="9865233" cy="2727612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>
                <a:solidFill>
                  <a:schemeClr val="accent1"/>
                </a:solidFill>
              </a:defRPr>
            </a:lvl1pPr>
            <a:lvl2pPr marL="51435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381-1822-440E-BE8E-A8169C57A391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800" dirty="0"/>
              <a:t>    CHENGCHINGLIN</a:t>
            </a: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28851" y="8040816"/>
            <a:ext cx="92583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5875" y="4114798"/>
            <a:ext cx="5349240" cy="8046720"/>
          </a:xfrm>
        </p:spPr>
        <p:txBody>
          <a:bodyPr/>
          <a:lstStyle>
            <a:lvl1pPr>
              <a:defRPr sz="2475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064" y="4114800"/>
            <a:ext cx="5349240" cy="8046720"/>
          </a:xfrm>
        </p:spPr>
        <p:txBody>
          <a:bodyPr/>
          <a:lstStyle>
            <a:lvl1pPr>
              <a:defRPr sz="2475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ADF1-6B8F-4981-BF89-206DB1A58D76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800" dirty="0"/>
              <a:t>    CHENGCHINGLIN</a:t>
            </a: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19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875" y="4003022"/>
            <a:ext cx="5349240" cy="15544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5875" y="5442966"/>
            <a:ext cx="5349240" cy="6766560"/>
          </a:xfrm>
        </p:spPr>
        <p:txBody>
          <a:bodyPr/>
          <a:lstStyle>
            <a:lvl1pPr>
              <a:defRPr sz="2475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2820" y="3998064"/>
            <a:ext cx="5349240" cy="15544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2820" y="5438644"/>
            <a:ext cx="5349240" cy="6766560"/>
          </a:xfrm>
        </p:spPr>
        <p:txBody>
          <a:bodyPr/>
          <a:lstStyle>
            <a:lvl1pPr>
              <a:defRPr sz="2475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E627-7F11-4620-8D9A-37DF9B967518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800" dirty="0"/>
              <a:t>    CHENGCHINGLIN</a:t>
            </a: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01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3FB1-C50F-471F-ADE3-35DD31F9582A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800" dirty="0"/>
              <a:t>    CHENGCHINGLIN</a:t>
            </a: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21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B1F8-15E2-406C-82FA-7EF211700355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800" dirty="0"/>
              <a:t>    CHENGCHINGLIN</a:t>
            </a: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27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5" y="2194560"/>
            <a:ext cx="4251960" cy="34747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971" y="2194560"/>
            <a:ext cx="6224457" cy="932688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75" y="5669280"/>
            <a:ext cx="4251960" cy="58521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913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A3B9-0B86-45E1-A77A-74CF2FA32516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CHENGCHINGLIN   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4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" y="365760"/>
            <a:ext cx="13167360" cy="129844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5874" y="1219200"/>
            <a:ext cx="11111279" cy="2712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877" y="4114800"/>
            <a:ext cx="11106980" cy="807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5871" y="12447659"/>
            <a:ext cx="262020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accent1"/>
                </a:solidFill>
              </a:defRPr>
            </a:lvl1pPr>
          </a:lstStyle>
          <a:p>
            <a:fld id="{B0DAC9E9-28B8-458E-8D52-5F07380D7D5E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792" y="12447659"/>
            <a:ext cx="530749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/>
                </a:solidFill>
              </a:defRPr>
            </a:lvl1pPr>
          </a:lstStyle>
          <a:p>
            <a:r>
              <a:rPr lang="en-US" altLang="zh-TW" sz="1800" dirty="0"/>
              <a:t>    CHENGCHINGLIN</a:t>
            </a: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5723" y="12447659"/>
            <a:ext cx="191949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181659A6-B4F9-4176-82EA-47A5321354F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9DEA8A-5882-D574-64D1-2DA33AA153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34094" y="12447658"/>
            <a:ext cx="750137" cy="7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9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sldNum="0" hdr="0" dt="0"/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1435" indent="0" algn="l" defTabSz="1028700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SzPct val="80000"/>
        <a:buFont typeface="Corbel" pitchFamily="34" charset="0"/>
        <a:buNone/>
        <a:defRPr sz="3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14350" indent="-205740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22960" indent="-205740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31570" indent="-205740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0180" indent="-205740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50000" indent="-257175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50000" indent="-257175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50000" indent="-257175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50000" indent="-257175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54C2D04-A08A-A0BD-367D-8141760BE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CAAA7E2-D85E-A87D-8BDB-59C8C947B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Causal Croissant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07165F-A732-C406-1EE0-C05CC28E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z="1800"/>
              <a:t>    CHENGCHINGLIN</a:t>
            </a:r>
            <a:r>
              <a:rPr lang="en-US" altLang="zh-TW"/>
              <a:t>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5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69CEB7-9DB0-D414-1B4C-0A16E8B72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z="1800"/>
              <a:t>    CHENGCHINGLIN</a:t>
            </a:r>
            <a:r>
              <a:rPr lang="en-US" altLang="zh-TW"/>
              <a:t>    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62AC78-D7F3-FEFA-5B75-97B50E982C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62" y="502742"/>
            <a:ext cx="7410562" cy="6902822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:a16="http://schemas.microsoft.com/office/drawing/2014/main" id="{E1AEA923-94E4-DDFA-EC84-283FEE8A2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728" y="4253354"/>
            <a:ext cx="11212830" cy="5852160"/>
          </a:xfrm>
        </p:spPr>
        <p:txBody>
          <a:bodyPr/>
          <a:lstStyle/>
          <a:p>
            <a:r>
              <a:rPr lang="zh-TW" altLang="en-US" dirty="0"/>
              <a:t>想看更多</a:t>
            </a:r>
            <a:br>
              <a:rPr lang="en-US" altLang="zh-TW" dirty="0"/>
            </a:br>
            <a:r>
              <a:rPr lang="zh-TW" altLang="en-US" dirty="0"/>
              <a:t>可以來看我的</a:t>
            </a:r>
            <a:r>
              <a:rPr lang="en-US" altLang="zh-TW" dirty="0"/>
              <a:t>Blog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6C17C89-89D5-3672-B74C-67A38ACD9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24" y="10202552"/>
            <a:ext cx="2124635" cy="212463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208B288-BB56-7BBA-3F84-FE602B81A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586" y="10202552"/>
            <a:ext cx="2124636" cy="21246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325A7D-D27E-2C07-845F-7AD24ABF3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230" y="10202551"/>
            <a:ext cx="2124636" cy="212463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2E29676-861B-5796-C45D-ADD43C098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267" y="10202551"/>
            <a:ext cx="2124636" cy="2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7985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訂 3">
      <a:majorFont>
        <a:latin typeface="Inter ExtraBold"/>
        <a:ea typeface="Noto Sans TC Black"/>
        <a:cs typeface=""/>
      </a:majorFont>
      <a:minorFont>
        <a:latin typeface="Inter Medium"/>
        <a:ea typeface="Noto Sans TC Medium"/>
        <a:cs typeface="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75</TotalTime>
  <Words>17</Words>
  <Application>Microsoft Office PowerPoint</Application>
  <PresentationFormat>自訂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Calibri</vt:lpstr>
      <vt:lpstr>Corbel</vt:lpstr>
      <vt:lpstr>Inter ExtraBold</vt:lpstr>
      <vt:lpstr>Inter Medium</vt:lpstr>
      <vt:lpstr>基礎</vt:lpstr>
      <vt:lpstr>PowerPoint 簡報</vt:lpstr>
      <vt:lpstr>想看更多 可以來看我的Blog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 Cheng-Ching</dc:creator>
  <cp:lastModifiedBy>Lin Cheng-Ching</cp:lastModifiedBy>
  <cp:revision>26</cp:revision>
  <dcterms:created xsi:type="dcterms:W3CDTF">2023-08-14T07:50:35Z</dcterms:created>
  <dcterms:modified xsi:type="dcterms:W3CDTF">2023-08-23T02:48:24Z</dcterms:modified>
</cp:coreProperties>
</file>