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4B"/>
    <a:srgbClr val="FF99CC"/>
    <a:srgbClr val="AA73D5"/>
    <a:srgbClr val="E08B52"/>
    <a:srgbClr val="E6A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4" autoAdjust="0"/>
    <p:restoredTop sz="90370" autoAdjust="0"/>
  </p:normalViewPr>
  <p:slideViewPr>
    <p:cSldViewPr snapToGrid="0">
      <p:cViewPr varScale="1">
        <p:scale>
          <a:sx n="98" d="100"/>
          <a:sy n="98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A050-5E27-4C87-9513-E8B40BE52BB6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8DA9B-EF7B-4AFE-B391-73F8B9AFDA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1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A NUMBER TO GO TO A QUESTION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6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3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2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68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8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302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74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10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3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79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683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49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39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48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79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93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78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001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39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879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1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094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833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294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89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464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97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7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39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480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92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703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3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78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03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683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947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9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47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82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3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1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THE QUESTION BOX TO REVEAL</a:t>
            </a:r>
            <a:r>
              <a:rPr lang="en-GB" baseline="0" dirty="0"/>
              <a:t> THE ANSWER</a:t>
            </a:r>
          </a:p>
          <a:p>
            <a:r>
              <a:rPr lang="en-GB" baseline="0" dirty="0"/>
              <a:t>CLICK ON THE ANSWER BOX TO RETURN TO THE MAIN MENU</a:t>
            </a:r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8DA9B-EF7B-4AFE-B391-73F8B9AFDA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48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4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54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5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83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4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3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FCD3-0B3C-4715-BBA8-9FB92C116B65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BB7-1477-400F-B797-231CC7B232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03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2.xml"/><Relationship Id="rId3" Type="http://schemas.openxmlformats.org/officeDocument/2006/relationships/slide" Target="slide7.xml"/><Relationship Id="rId21" Type="http://schemas.openxmlformats.org/officeDocument/2006/relationships/slide" Target="slide19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notesSlide" Target="../notesSlides/notesSlide1.xml"/><Relationship Id="rId16" Type="http://schemas.openxmlformats.org/officeDocument/2006/relationships/slide" Target="slide14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image" Target="../media/image3.png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.xml"/><Relationship Id="rId10" Type="http://schemas.openxmlformats.org/officeDocument/2006/relationships/slide" Target="slide10.xml"/><Relationship Id="rId19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eopardy-theme-song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177.625"/>
                  <p14:fade out="1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13652" y="5329599"/>
            <a:ext cx="609600" cy="6096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5486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is also known as…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Elevator Speech?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35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message talks about you, what you offer, and how you could benefit the company.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Branding Pitch.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77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Define Unique Selling Proposition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makes you different from your competition?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74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Reaching out to your colleagues, ex-coworkers, former supervisors, and developing new contacts is also known as: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Networking?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9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a good idea to write a ______ before cold-calling or conducting an informational interview.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a script?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2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Before interview a </a:t>
            </a:r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l</a:t>
            </a: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ist of personal and professional ______ are up to date.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references?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6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The 3 different types of networking are: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are: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Info-gathering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Standard</a:t>
            </a:r>
          </a:p>
          <a:p>
            <a:pPr marL="3375025" indent="-85725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Targeted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63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Social Media brand is a professional social networking media.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LinkedIn?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65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Your interview is the third job search ________ tool.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marketing?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9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Situation or Task, Action and Result is also known as the ______ method.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STAR Method?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52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5">
            <a:hlinkClick r:id="rId3" action="ppaction://hlinksldjump" highlightClick="1"/>
          </p:cNvPr>
          <p:cNvSpPr/>
          <p:nvPr/>
        </p:nvSpPr>
        <p:spPr>
          <a:xfrm>
            <a:off x="737414" y="5548312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D 4">
            <a:hlinkClick r:id="rId4" action="ppaction://hlinksldjump" highlightClick="1"/>
          </p:cNvPr>
          <p:cNvSpPr/>
          <p:nvPr/>
        </p:nvSpPr>
        <p:spPr>
          <a:xfrm>
            <a:off x="737414" y="4366981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D 3">
            <a:hlinkClick r:id="rId5" action="ppaction://hlinksldjump" highlightClick="1"/>
          </p:cNvPr>
          <p:cNvSpPr/>
          <p:nvPr/>
        </p:nvSpPr>
        <p:spPr>
          <a:xfrm>
            <a:off x="737414" y="3185650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D 2">
            <a:hlinkClick r:id="rId6" action="ppaction://hlinksldjump" highlightClick="1"/>
          </p:cNvPr>
          <p:cNvSpPr/>
          <p:nvPr/>
        </p:nvSpPr>
        <p:spPr>
          <a:xfrm>
            <a:off x="737414" y="2004319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D 1">
            <a:hlinkClick r:id="rId7" action="ppaction://hlinksldjump" highlightClick="1"/>
          </p:cNvPr>
          <p:cNvSpPr/>
          <p:nvPr/>
        </p:nvSpPr>
        <p:spPr>
          <a:xfrm>
            <a:off x="737414" y="822988"/>
            <a:ext cx="2521352" cy="108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YELLOW 5">
            <a:hlinkClick r:id="rId8" action="ppaction://hlinksldjump" highlightClick="1"/>
          </p:cNvPr>
          <p:cNvSpPr/>
          <p:nvPr/>
        </p:nvSpPr>
        <p:spPr>
          <a:xfrm>
            <a:off x="3469441" y="5548312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YELLOW 4">
            <a:hlinkClick r:id="rId9" action="ppaction://hlinksldjump" highlightClick="1"/>
          </p:cNvPr>
          <p:cNvSpPr/>
          <p:nvPr/>
        </p:nvSpPr>
        <p:spPr>
          <a:xfrm>
            <a:off x="3469441" y="4366981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YELLOW 3">
            <a:hlinkClick r:id="rId10" action="ppaction://hlinksldjump" highlightClick="1"/>
          </p:cNvPr>
          <p:cNvSpPr/>
          <p:nvPr/>
        </p:nvSpPr>
        <p:spPr>
          <a:xfrm>
            <a:off x="3469441" y="3161263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YELLOW 2">
            <a:hlinkClick r:id="rId11" action="ppaction://hlinksldjump" highlightClick="1"/>
          </p:cNvPr>
          <p:cNvSpPr/>
          <p:nvPr/>
        </p:nvSpPr>
        <p:spPr>
          <a:xfrm>
            <a:off x="3469441" y="1987947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YELLOW 1">
            <a:hlinkClick r:id="rId12" action="ppaction://hlinksldjump" highlightClick="1"/>
          </p:cNvPr>
          <p:cNvSpPr/>
          <p:nvPr/>
        </p:nvSpPr>
        <p:spPr>
          <a:xfrm>
            <a:off x="3469441" y="822988"/>
            <a:ext cx="2406065" cy="108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REEN 5">
            <a:hlinkClick r:id="rId13" action="ppaction://hlinksldjump" highlightClick="1"/>
          </p:cNvPr>
          <p:cNvSpPr/>
          <p:nvPr/>
        </p:nvSpPr>
        <p:spPr>
          <a:xfrm>
            <a:off x="6086181" y="5548312"/>
            <a:ext cx="2532524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REEN 4">
            <a:hlinkClick r:id="rId14" action="ppaction://hlinksldjump" highlightClick="1"/>
          </p:cNvPr>
          <p:cNvSpPr/>
          <p:nvPr/>
        </p:nvSpPr>
        <p:spPr>
          <a:xfrm>
            <a:off x="6086180" y="4366981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REEN 3">
            <a:hlinkClick r:id="rId15" action="ppaction://hlinksldjump" highlightClick="1"/>
          </p:cNvPr>
          <p:cNvSpPr/>
          <p:nvPr/>
        </p:nvSpPr>
        <p:spPr>
          <a:xfrm>
            <a:off x="6086181" y="316817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REEN 2">
            <a:hlinkClick r:id="rId16" action="ppaction://hlinksldjump" highlightClick="1"/>
          </p:cNvPr>
          <p:cNvSpPr/>
          <p:nvPr/>
        </p:nvSpPr>
        <p:spPr>
          <a:xfrm>
            <a:off x="6086181" y="2004319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REEN 1">
            <a:hlinkClick r:id="rId17" action="ppaction://hlinksldjump" highlightClick="1"/>
          </p:cNvPr>
          <p:cNvSpPr/>
          <p:nvPr/>
        </p:nvSpPr>
        <p:spPr>
          <a:xfrm>
            <a:off x="6086181" y="822988"/>
            <a:ext cx="2532525" cy="1080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BLUE 5">
            <a:hlinkClick r:id="rId18" action="ppaction://hlinksldjump" highlightClick="1"/>
          </p:cNvPr>
          <p:cNvSpPr/>
          <p:nvPr/>
        </p:nvSpPr>
        <p:spPr>
          <a:xfrm>
            <a:off x="8829379" y="5548312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5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BLUE 4">
            <a:hlinkClick r:id="rId19" action="ppaction://hlinksldjump" highlightClick="1"/>
          </p:cNvPr>
          <p:cNvSpPr/>
          <p:nvPr/>
        </p:nvSpPr>
        <p:spPr>
          <a:xfrm>
            <a:off x="8829379" y="4366981"/>
            <a:ext cx="2616742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BLUE 3">
            <a:hlinkClick r:id="rId20" action="ppaction://hlinksldjump" highlightClick="1"/>
          </p:cNvPr>
          <p:cNvSpPr/>
          <p:nvPr/>
        </p:nvSpPr>
        <p:spPr>
          <a:xfrm>
            <a:off x="8829381" y="3168178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BLUE 2">
            <a:hlinkClick r:id="rId21" action="ppaction://hlinksldjump" highlightClick="1"/>
          </p:cNvPr>
          <p:cNvSpPr/>
          <p:nvPr/>
        </p:nvSpPr>
        <p:spPr>
          <a:xfrm>
            <a:off x="8829381" y="2004319"/>
            <a:ext cx="2616740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BLUE 1">
            <a:hlinkClick r:id="rId22" action="ppaction://hlinksldjump" highlightClick="1"/>
          </p:cNvPr>
          <p:cNvSpPr/>
          <p:nvPr/>
        </p:nvSpPr>
        <p:spPr>
          <a:xfrm>
            <a:off x="8829381" y="822988"/>
            <a:ext cx="2616814" cy="1080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  <a:endParaRPr lang="en-GB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NIT 1">
            <a:hlinkClick r:id="rId23" action="ppaction://hlinksldjump"/>
          </p:cNvPr>
          <p:cNvSpPr/>
          <p:nvPr/>
        </p:nvSpPr>
        <p:spPr>
          <a:xfrm>
            <a:off x="737413" y="181657"/>
            <a:ext cx="2521353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RESUME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UNIT 1">
            <a:hlinkClick r:id="rId23" action="ppaction://hlinksldjump"/>
          </p:cNvPr>
          <p:cNvSpPr/>
          <p:nvPr/>
        </p:nvSpPr>
        <p:spPr>
          <a:xfrm>
            <a:off x="3469515" y="198029"/>
            <a:ext cx="240599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BRANDING PITCH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UNIT 1">
            <a:hlinkClick r:id="rId23" action="ppaction://hlinksldjump"/>
          </p:cNvPr>
          <p:cNvSpPr/>
          <p:nvPr/>
        </p:nvSpPr>
        <p:spPr>
          <a:xfrm>
            <a:off x="6086255" y="181657"/>
            <a:ext cx="2532451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JOB SEARCH TECHNIQUE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UNIT 1">
            <a:hlinkClick r:id="rId23" action="ppaction://hlinksldjump"/>
          </p:cNvPr>
          <p:cNvSpPr/>
          <p:nvPr/>
        </p:nvSpPr>
        <p:spPr>
          <a:xfrm>
            <a:off x="8829455" y="181657"/>
            <a:ext cx="2616740" cy="54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GB" sz="12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INTERVIEWING</a:t>
            </a:r>
            <a:endParaRPr lang="en-GB" sz="12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56" name="Tekhnologic"/>
          <p:cNvGrpSpPr/>
          <p:nvPr/>
        </p:nvGrpSpPr>
        <p:grpSpPr>
          <a:xfrm>
            <a:off x="38504" y="6603643"/>
            <a:ext cx="987779" cy="252000"/>
            <a:chOff x="128923" y="6453000"/>
            <a:chExt cx="987779" cy="252000"/>
          </a:xfrm>
        </p:grpSpPr>
        <p:pic>
          <p:nvPicPr>
            <p:cNvPr id="57" name="Logo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3" y="6453000"/>
              <a:ext cx="252000" cy="252000"/>
            </a:xfrm>
            <a:prstGeom prst="rect">
              <a:avLst/>
            </a:prstGeom>
          </p:spPr>
        </p:pic>
        <p:sp>
          <p:nvSpPr>
            <p:cNvPr id="58" name="Text"/>
            <p:cNvSpPr/>
            <p:nvPr/>
          </p:nvSpPr>
          <p:spPr>
            <a:xfrm>
              <a:off x="380923" y="6502056"/>
              <a:ext cx="735779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 cap="none" spc="0" dirty="0">
                  <a:ln w="0"/>
                  <a:solidFill>
                    <a:srgbClr val="36679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0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Eye contact, poise, handshake, hand gestures, tapping legs and fidgeting are forms of __________ communication.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non-verbal?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24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is highly recommended to have at least 2 to 3 ________ for the employer at the end of the job interview.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questions?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When the interviewer asks about your negative past, a positive-negative-positive approach can be used.  This method is also called: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Sandwich Method?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1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8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2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56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82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AA73D5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3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40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63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Resume 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07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68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3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99CC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35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0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73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65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35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69804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16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59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Resume cannot be more than how many 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2-pages?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13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18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9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rgbClr val="FFA54B">
              <a:alpha val="70000"/>
            </a:srgb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52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7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56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70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2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solidFill>
            <a:schemeClr val="bg2">
              <a:lumMod val="75000"/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question here</a:t>
            </a: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ury Gothic" panose="020B0502020202020204" pitchFamily="34" charset="0"/>
              </a:rPr>
              <a:t>Write your answer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75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 a resume, it is highly suggested to omit the ______ of education 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dates?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is the main purpose of writing a resume.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“to get an interview”?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2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This type of resume is the most effective.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the Targeted Resume?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14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is one of the three of these.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are the job search Marketing Tools?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1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ESTION"/>
          <p:cNvSpPr/>
          <p:nvPr/>
        </p:nvSpPr>
        <p:spPr>
          <a:xfrm>
            <a:off x="696000" y="538465"/>
            <a:ext cx="10800000" cy="270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Branding pitch cannot be longer than..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ANSWER">
            <a:hlinkClick r:id="rId3" action="ppaction://hlinksldjump"/>
          </p:cNvPr>
          <p:cNvSpPr/>
          <p:nvPr/>
        </p:nvSpPr>
        <p:spPr>
          <a:xfrm>
            <a:off x="696000" y="3584809"/>
            <a:ext cx="10800000" cy="270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What is 30 seconds?</a:t>
            </a:r>
            <a:endParaRPr lang="en-US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6000" y="538465"/>
            <a:ext cx="720000" cy="36000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75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1596</Words>
  <Application>Microsoft Office PowerPoint</Application>
  <PresentationFormat>Widescreen</PresentationFormat>
  <Paragraphs>300</Paragraphs>
  <Slides>47</Slides>
  <Notes>46</Notes>
  <HiddenSlides>45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Rivera, Anthony</cp:lastModifiedBy>
  <cp:revision>6</cp:revision>
  <dcterms:created xsi:type="dcterms:W3CDTF">2015-01-20T03:17:08Z</dcterms:created>
  <dcterms:modified xsi:type="dcterms:W3CDTF">2017-11-16T00:42:59Z</dcterms:modified>
</cp:coreProperties>
</file>