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5" r:id="rId7"/>
    <p:sldId id="268" r:id="rId8"/>
    <p:sldId id="257" r:id="rId9"/>
    <p:sldId id="258" r:id="rId10"/>
    <p:sldId id="259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062" y="1628776"/>
            <a:ext cx="8676222" cy="32004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C000"/>
                </a:solidFill>
              </a:rPr>
              <a:t>RESUME REVIEW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64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575" y="4486275"/>
            <a:ext cx="6305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Name at least 5 powerful verbs that will make your resume awesome.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4" y="680926"/>
            <a:ext cx="7488832" cy="34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6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575" y="5438775"/>
            <a:ext cx="630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Name at least 5 common font styles used in a resume .</a:t>
            </a:r>
            <a:endParaRPr lang="en-US" sz="3200" dirty="0"/>
          </a:p>
        </p:txBody>
      </p:sp>
      <p:pic>
        <p:nvPicPr>
          <p:cNvPr id="4098" name="Picture 2" descr="Image result for font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1033462"/>
            <a:ext cx="6000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1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575" y="5438775"/>
            <a:ext cx="630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Name at least 5 common resume mistakes.</a:t>
            </a:r>
            <a:endParaRPr lang="en-US" sz="3200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1135062"/>
            <a:ext cx="2381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45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062" y="1628776"/>
            <a:ext cx="8676222" cy="32004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C000"/>
                </a:solidFill>
              </a:rPr>
              <a:t>Resume critique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66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Contact information</a:t>
            </a:r>
          </a:p>
          <a:p>
            <a:r>
              <a:rPr lang="en-US" b="1" dirty="0" smtClean="0"/>
              <a:t>Summary Statement</a:t>
            </a:r>
          </a:p>
          <a:p>
            <a:r>
              <a:rPr lang="en-US" b="1" dirty="0" smtClean="0"/>
              <a:t>Education &amp; Training</a:t>
            </a:r>
          </a:p>
          <a:p>
            <a:r>
              <a:rPr lang="en-US" b="1" dirty="0" smtClean="0"/>
              <a:t>Experience</a:t>
            </a:r>
          </a:p>
          <a:p>
            <a:r>
              <a:rPr lang="en-US" b="1" dirty="0" smtClean="0"/>
              <a:t>Qualifications</a:t>
            </a:r>
          </a:p>
          <a:p>
            <a:r>
              <a:rPr lang="en-US" b="1" dirty="0" smtClean="0"/>
              <a:t>Skills</a:t>
            </a:r>
          </a:p>
          <a:p>
            <a:r>
              <a:rPr lang="en-US" b="1" dirty="0" smtClean="0"/>
              <a:t>Optional sections (Military Section)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93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Chronological</a:t>
            </a:r>
          </a:p>
          <a:p>
            <a:r>
              <a:rPr lang="en-US" b="1" dirty="0" smtClean="0"/>
              <a:t>Functional</a:t>
            </a:r>
          </a:p>
          <a:p>
            <a:r>
              <a:rPr lang="en-US" b="1" dirty="0" smtClean="0"/>
              <a:t>Combination</a:t>
            </a:r>
          </a:p>
          <a:p>
            <a:r>
              <a:rPr lang="en-US" b="1" dirty="0" smtClean="0"/>
              <a:t>Targeted</a:t>
            </a:r>
          </a:p>
          <a:p>
            <a:r>
              <a:rPr lang="en-US" b="1" dirty="0" smtClean="0"/>
              <a:t>Infographic resume – </a:t>
            </a:r>
            <a:r>
              <a:rPr lang="en-US" dirty="0" smtClean="0"/>
              <a:t>graphic design elements</a:t>
            </a:r>
          </a:p>
          <a:p>
            <a:r>
              <a:rPr lang="en-US" b="1" dirty="0" smtClean="0"/>
              <a:t>Mini resume – </a:t>
            </a:r>
            <a:r>
              <a:rPr lang="en-US" dirty="0" smtClean="0"/>
              <a:t>business cards</a:t>
            </a:r>
          </a:p>
          <a:p>
            <a:r>
              <a:rPr lang="en-US" b="1" dirty="0" smtClean="0"/>
              <a:t>Federal resume</a:t>
            </a:r>
          </a:p>
          <a:p>
            <a:r>
              <a:rPr lang="en-US" b="1" dirty="0" smtClean="0"/>
              <a:t>Curriculum vitae </a:t>
            </a:r>
            <a:r>
              <a:rPr lang="en-US" dirty="0" smtClean="0"/>
              <a:t>– for doctors, lawyers, jobs in academia, nurse, and other professional level jobs</a:t>
            </a:r>
          </a:p>
        </p:txBody>
      </p:sp>
    </p:spTree>
    <p:extLst>
      <p:ext uri="{BB962C8B-B14F-4D97-AF65-F5344CB8AC3E}">
        <p14:creationId xmlns:p14="http://schemas.microsoft.com/office/powerpoint/2010/main" val="142383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style of fonts in your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860" y="2428876"/>
            <a:ext cx="3801165" cy="334327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Calibri</a:t>
            </a:r>
          </a:p>
          <a:p>
            <a:r>
              <a:rPr lang="en-US" b="1" dirty="0" err="1" smtClean="0">
                <a:latin typeface="Cambria" panose="02040503050406030204" pitchFamily="18" charset="0"/>
              </a:rPr>
              <a:t>cambria</a:t>
            </a:r>
            <a:endParaRPr lang="en-US" b="1" dirty="0" smtClean="0">
              <a:latin typeface="Cambria" panose="02040503050406030204" pitchFamily="18" charset="0"/>
            </a:endParaRPr>
          </a:p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Helvetica</a:t>
            </a:r>
          </a:p>
          <a:p>
            <a:r>
              <a:rPr lang="en-US" b="1" dirty="0" smtClean="0">
                <a:latin typeface="Garamond" panose="02020404030301010803" pitchFamily="18" charset="0"/>
              </a:rPr>
              <a:t>Garamond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Georgia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42137" y="2514600"/>
            <a:ext cx="382815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Century gothic</a:t>
            </a:r>
          </a:p>
          <a:p>
            <a:r>
              <a:rPr lang="en-US" b="1" dirty="0" smtClean="0">
                <a:latin typeface="Gill Sans MT" panose="020B0502020104020203" pitchFamily="34" charset="0"/>
              </a:rPr>
              <a:t>Gill sans MT</a:t>
            </a:r>
          </a:p>
          <a:p>
            <a:r>
              <a:rPr lang="en-US" b="1" dirty="0" smtClean="0">
                <a:latin typeface="Lucida Sans" panose="020B0602030504020204" pitchFamily="34" charset="0"/>
              </a:rPr>
              <a:t>Lucida sans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</a:p>
          <a:p>
            <a:r>
              <a:rPr lang="en-US" b="1" dirty="0" smtClean="0">
                <a:latin typeface="Trebuchet MS" panose="020B0603020202020204" pitchFamily="34" charset="0"/>
              </a:rPr>
              <a:t>Trebuchet </a:t>
            </a:r>
            <a:r>
              <a:rPr lang="en-US" b="1" dirty="0" err="1" smtClean="0">
                <a:latin typeface="Trebuchet MS" panose="020B0603020202020204" pitchFamily="34" charset="0"/>
              </a:rPr>
              <a:t>ms</a:t>
            </a:r>
            <a:endParaRPr lang="en-US" b="1" dirty="0" smtClean="0">
              <a:latin typeface="Trebuchet MS" panose="020B0603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33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Typos and grammatical errors</a:t>
            </a:r>
          </a:p>
          <a:p>
            <a:r>
              <a:rPr lang="en-US" b="1" dirty="0" smtClean="0"/>
              <a:t>Lacking specifics</a:t>
            </a:r>
          </a:p>
          <a:p>
            <a:r>
              <a:rPr lang="en-US" b="1" dirty="0" smtClean="0"/>
              <a:t>One-size-fits-all approach</a:t>
            </a:r>
          </a:p>
          <a:p>
            <a:r>
              <a:rPr lang="en-US" b="1" dirty="0" smtClean="0"/>
              <a:t>Highlighting duties instead of accomplishments</a:t>
            </a:r>
          </a:p>
          <a:p>
            <a:r>
              <a:rPr lang="en-US" b="1" dirty="0" smtClean="0"/>
              <a:t>Going on too long or cutting too short</a:t>
            </a:r>
          </a:p>
          <a:p>
            <a:r>
              <a:rPr lang="en-US" b="1" dirty="0" smtClean="0"/>
              <a:t>Bad summary</a:t>
            </a:r>
          </a:p>
          <a:p>
            <a:r>
              <a:rPr lang="en-US" b="1" dirty="0" smtClean="0"/>
              <a:t>No action verbs</a:t>
            </a:r>
          </a:p>
          <a:p>
            <a:r>
              <a:rPr lang="en-US" b="1" dirty="0" smtClean="0"/>
              <a:t>Visually too busy</a:t>
            </a:r>
          </a:p>
          <a:p>
            <a:r>
              <a:rPr lang="en-US" b="1" dirty="0" smtClean="0"/>
              <a:t>Incorrect contact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86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062" y="1628776"/>
            <a:ext cx="8676222" cy="32004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C000"/>
                </a:solidFill>
              </a:rPr>
              <a:t>Power verbs handout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6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542924"/>
            <a:ext cx="8676222" cy="1638301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Give me 5 </a:t>
            </a:r>
            <a:endParaRPr lang="en-US" sz="96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181225"/>
            <a:ext cx="8676222" cy="38671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Game Rules:</a:t>
            </a:r>
            <a:endParaRPr lang="en-US" b="1" dirty="0">
              <a:solidFill>
                <a:srgbClr val="FFC000"/>
              </a:solidFill>
            </a:endParaRPr>
          </a:p>
          <a:p>
            <a:pPr marL="457200" indent="-457200" algn="l"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Write 5 words related to the picture</a:t>
            </a:r>
          </a:p>
          <a:p>
            <a:pPr marL="457200" indent="-457200" algn="l"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Raise your hand if you have 5 words</a:t>
            </a:r>
          </a:p>
          <a:p>
            <a:pPr marL="457200" indent="-457200" algn="l"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The first team to raise hand must provide 5 words</a:t>
            </a:r>
          </a:p>
          <a:p>
            <a:pPr marL="457200" indent="-457200" algn="l"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If less than 5 words, no points will be awarded</a:t>
            </a:r>
          </a:p>
          <a:p>
            <a:pPr marL="457200" indent="-457200" algn="l"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Your team gets 5 points and some candy if you answered correctly</a:t>
            </a:r>
          </a:p>
        </p:txBody>
      </p:sp>
    </p:spTree>
    <p:extLst>
      <p:ext uri="{BB962C8B-B14F-4D97-AF65-F5344CB8AC3E}">
        <p14:creationId xmlns:p14="http://schemas.microsoft.com/office/powerpoint/2010/main" val="6247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sum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6" y="523774"/>
            <a:ext cx="4235449" cy="443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9575" y="5438775"/>
            <a:ext cx="630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Name at least 5 sections of a resume.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93596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575" y="5438775"/>
            <a:ext cx="630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Name at least 5 types of resume.</a:t>
            </a:r>
            <a:endParaRPr lang="en-US" sz="3200" dirty="0"/>
          </a:p>
        </p:txBody>
      </p:sp>
      <p:pic>
        <p:nvPicPr>
          <p:cNvPr id="3074" name="Picture 2" descr="Image result for resum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790574"/>
            <a:ext cx="5473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51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</TotalTime>
  <Words>229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Cambria</vt:lpstr>
      <vt:lpstr>Century Gothic</vt:lpstr>
      <vt:lpstr>Garamond</vt:lpstr>
      <vt:lpstr>Georgia</vt:lpstr>
      <vt:lpstr>Gill Sans MT</vt:lpstr>
      <vt:lpstr>Helvetica</vt:lpstr>
      <vt:lpstr>Lucida Sans</vt:lpstr>
      <vt:lpstr>Tahoma</vt:lpstr>
      <vt:lpstr>Times New Roman</vt:lpstr>
      <vt:lpstr>Trebuchet MS</vt:lpstr>
      <vt:lpstr>Verdana</vt:lpstr>
      <vt:lpstr>Mesh</vt:lpstr>
      <vt:lpstr>RESUME REVIEW</vt:lpstr>
      <vt:lpstr>Resume sections</vt:lpstr>
      <vt:lpstr>Types of resume</vt:lpstr>
      <vt:lpstr>Suggested style of fonts in your resume</vt:lpstr>
      <vt:lpstr>Common mistakes</vt:lpstr>
      <vt:lpstr>Power verbs handout</vt:lpstr>
      <vt:lpstr>Give me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Resume critique</vt:lpstr>
    </vt:vector>
  </TitlesOfParts>
  <Company>Employment Development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REVIEW</dc:title>
  <dc:creator>Rivera, Anthony</dc:creator>
  <cp:lastModifiedBy>Rivera, Anthony</cp:lastModifiedBy>
  <cp:revision>3</cp:revision>
  <dcterms:created xsi:type="dcterms:W3CDTF">2017-11-27T18:36:58Z</dcterms:created>
  <dcterms:modified xsi:type="dcterms:W3CDTF">2017-11-27T22:39:58Z</dcterms:modified>
</cp:coreProperties>
</file>