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Branding pitch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to create your own brand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1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 pitch how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536095" cy="3649133"/>
          </a:xfrm>
        </p:spPr>
        <p:txBody>
          <a:bodyPr/>
          <a:lstStyle/>
          <a:p>
            <a:r>
              <a:rPr lang="en-US" dirty="0" smtClean="0"/>
              <a:t>Hi!  My name is Jimmy.  I have X amount of experience in retail sales and I </a:t>
            </a:r>
            <a:r>
              <a:rPr lang="en-US" dirty="0" smtClean="0"/>
              <a:t>helped </a:t>
            </a:r>
            <a:r>
              <a:rPr lang="en-US" dirty="0" smtClean="0"/>
              <a:t>people find the right product based on their needs.</a:t>
            </a:r>
          </a:p>
          <a:p>
            <a:r>
              <a:rPr lang="en-US" dirty="0" smtClean="0"/>
              <a:t>I was in the US Army, I exceeded sales quota for XYZ company, I retained customers by earning their trust, and I increased our client base, which makes me a strong candidate for the position.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1896" y="2142066"/>
            <a:ext cx="553609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Hi!  I’m Jimmy.</a:t>
            </a:r>
          </a:p>
          <a:p>
            <a:r>
              <a:rPr lang="en-US" dirty="0" smtClean="0"/>
              <a:t>Retail Sales</a:t>
            </a:r>
          </a:p>
          <a:p>
            <a:r>
              <a:rPr lang="en-US" dirty="0" smtClean="0"/>
              <a:t>I </a:t>
            </a:r>
            <a:r>
              <a:rPr lang="en-US" dirty="0" smtClean="0"/>
              <a:t>helped </a:t>
            </a:r>
            <a:r>
              <a:rPr lang="en-US" dirty="0" smtClean="0"/>
              <a:t>people find what they need.</a:t>
            </a:r>
          </a:p>
          <a:p>
            <a:r>
              <a:rPr lang="en-US" dirty="0" smtClean="0"/>
              <a:t>I was in the Army.</a:t>
            </a:r>
          </a:p>
          <a:p>
            <a:r>
              <a:rPr lang="en-US" dirty="0" smtClean="0"/>
              <a:t>I </a:t>
            </a:r>
            <a:r>
              <a:rPr lang="en-US" dirty="0" smtClean="0"/>
              <a:t>exceeded </a:t>
            </a:r>
            <a:r>
              <a:rPr lang="en-US" dirty="0" smtClean="0"/>
              <a:t>sales quota, </a:t>
            </a:r>
            <a:r>
              <a:rPr lang="en-US" dirty="0" smtClean="0"/>
              <a:t>earned </a:t>
            </a:r>
            <a:r>
              <a:rPr lang="en-US" dirty="0" smtClean="0"/>
              <a:t>customer trust, </a:t>
            </a:r>
            <a:r>
              <a:rPr lang="en-US" dirty="0" smtClean="0"/>
              <a:t>retained </a:t>
            </a:r>
            <a:r>
              <a:rPr lang="en-US" dirty="0" smtClean="0"/>
              <a:t>customers, and increased client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business am I in?</a:t>
            </a:r>
          </a:p>
          <a:p>
            <a:r>
              <a:rPr lang="en-US" dirty="0" smtClean="0"/>
              <a:t>Who do I help? </a:t>
            </a:r>
            <a:r>
              <a:rPr lang="en-US" dirty="0"/>
              <a:t> </a:t>
            </a:r>
            <a:r>
              <a:rPr lang="en-US" dirty="0" smtClean="0"/>
              <a:t> OR   What position I’m in?</a:t>
            </a:r>
          </a:p>
          <a:p>
            <a:r>
              <a:rPr lang="en-US" dirty="0" smtClean="0"/>
              <a:t>What is my Unique Selling Point?</a:t>
            </a:r>
          </a:p>
          <a:p>
            <a:r>
              <a:rPr lang="en-US" dirty="0" smtClean="0"/>
              <a:t>What benefits can employers derive from your skills?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2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Branding pitch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</a:t>
            </a:r>
            <a:r>
              <a:rPr lang="en-US" sz="3200" dirty="0" smtClean="0"/>
              <a:t>the </a:t>
            </a:r>
            <a:r>
              <a:rPr lang="en-US" sz="3200" dirty="0" smtClean="0"/>
              <a:t>Branding Pitch</a:t>
            </a:r>
          </a:p>
          <a:p>
            <a:r>
              <a:rPr lang="en-US" sz="3200" dirty="0" smtClean="0"/>
              <a:t>Examples</a:t>
            </a:r>
          </a:p>
          <a:p>
            <a:r>
              <a:rPr lang="en-US" sz="3200" dirty="0" smtClean="0"/>
              <a:t>Write them down</a:t>
            </a:r>
          </a:p>
          <a:p>
            <a:r>
              <a:rPr lang="en-US" sz="3200" dirty="0" smtClean="0"/>
              <a:t>Present it to class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96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the branding pitch?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Job seekers use </a:t>
            </a:r>
            <a:r>
              <a:rPr lang="en-US" sz="3200" dirty="0" smtClean="0"/>
              <a:t>the Branding </a:t>
            </a:r>
            <a:r>
              <a:rPr lang="en-US" sz="3200" dirty="0"/>
              <a:t>P</a:t>
            </a:r>
            <a:r>
              <a:rPr lang="en-US" sz="3200" dirty="0" smtClean="0"/>
              <a:t>itch </a:t>
            </a:r>
            <a:r>
              <a:rPr lang="en-US" sz="3200" dirty="0" smtClean="0"/>
              <a:t>to address their unique selling proposition.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Unique Selling Proposition </a:t>
            </a:r>
            <a:r>
              <a:rPr lang="en-US" sz="3200" dirty="0" smtClean="0"/>
              <a:t>or Unique Selling Point is a factor that differentiates you from your competitors.  </a:t>
            </a:r>
          </a:p>
          <a:p>
            <a:pPr marL="0" indent="0">
              <a:buNone/>
            </a:pPr>
            <a:r>
              <a:rPr lang="en-US" sz="3200" b="1" dirty="0" smtClean="0"/>
              <a:t>“What you have that competitors don’t.”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902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the branding pitch?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Branding pitch (Elevator Pitch) is:</a:t>
            </a:r>
          </a:p>
          <a:p>
            <a:r>
              <a:rPr lang="en-US" sz="3200" dirty="0" smtClean="0"/>
              <a:t>Clear</a:t>
            </a:r>
          </a:p>
          <a:p>
            <a:r>
              <a:rPr lang="en-US" sz="3200" dirty="0" smtClean="0"/>
              <a:t>Brief message</a:t>
            </a:r>
          </a:p>
          <a:p>
            <a:r>
              <a:rPr lang="en-US" sz="3200" dirty="0" smtClean="0"/>
              <a:t>Commercial about you</a:t>
            </a:r>
          </a:p>
          <a:p>
            <a:r>
              <a:rPr lang="en-US" sz="3200" dirty="0" smtClean="0"/>
              <a:t>Typically 30 seconds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02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Example:  bakery manager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My name is John Doe.  I </a:t>
            </a:r>
            <a:r>
              <a:rPr lang="en-US" sz="3200" dirty="0" smtClean="0"/>
              <a:t>was </a:t>
            </a:r>
            <a:r>
              <a:rPr lang="en-US" sz="3200" dirty="0" smtClean="0"/>
              <a:t>a baker </a:t>
            </a:r>
            <a:r>
              <a:rPr lang="en-US" sz="3200" dirty="0" smtClean="0"/>
              <a:t>in the </a:t>
            </a:r>
            <a:r>
              <a:rPr lang="en-US" sz="3200" dirty="0" smtClean="0"/>
              <a:t>US Army </a:t>
            </a:r>
            <a:r>
              <a:rPr lang="en-US" sz="3200" dirty="0" smtClean="0"/>
              <a:t>for 10 years.  </a:t>
            </a:r>
            <a:r>
              <a:rPr lang="en-US" sz="3200" dirty="0" smtClean="0"/>
              <a:t>I am a graduate of Culinary Institute of America, a bread-making enthusiast, a guest writer for Bon </a:t>
            </a:r>
            <a:r>
              <a:rPr lang="en-US" sz="3200" dirty="0" err="1" smtClean="0"/>
              <a:t>Appetit</a:t>
            </a:r>
            <a:r>
              <a:rPr lang="en-US" sz="3200" dirty="0"/>
              <a:t> </a:t>
            </a:r>
            <a:r>
              <a:rPr lang="en-US" sz="3200" dirty="0" smtClean="0"/>
              <a:t>magazine, and I volunteer in the local high school, teaching kids how to cook.</a:t>
            </a:r>
          </a:p>
          <a:p>
            <a:r>
              <a:rPr lang="en-US" sz="3200" dirty="0" smtClean="0"/>
              <a:t>I’ve been looking for opportunities to reach a wider audience interested in all-natural baked goods.  On your website, I see an opportunity to expand dessert recipes and I can do a survey to determine what consumers would love, which is why I am the right person for the job. </a:t>
            </a:r>
          </a:p>
        </p:txBody>
      </p:sp>
    </p:spTree>
    <p:extLst>
      <p:ext uri="{BB962C8B-B14F-4D97-AF65-F5344CB8AC3E}">
        <p14:creationId xmlns:p14="http://schemas.microsoft.com/office/powerpoint/2010/main" val="302097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Example:  Retail manager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Hi! I’m James. I am happy to report that I use my organization skills and leadership skills from the U.S. Military to help retail stores meet company guidelines, which makes me the right person for the job.</a:t>
            </a:r>
          </a:p>
          <a:p>
            <a:r>
              <a:rPr lang="en-US" sz="3200" dirty="0" smtClean="0"/>
              <a:t>I specialize in merchandise control, merchandise presentation, inventory control, store layout, and loss prevention. (target specialty as needed)</a:t>
            </a:r>
          </a:p>
        </p:txBody>
      </p:sp>
    </p:spTree>
    <p:extLst>
      <p:ext uri="{BB962C8B-B14F-4D97-AF65-F5344CB8AC3E}">
        <p14:creationId xmlns:p14="http://schemas.microsoft.com/office/powerpoint/2010/main" val="27923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Example:  Truck driver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Hi! My name </a:t>
            </a:r>
            <a:r>
              <a:rPr lang="en-US" sz="3200" dirty="0" smtClean="0"/>
              <a:t>is Sarah, </a:t>
            </a:r>
            <a:r>
              <a:rPr lang="en-US" sz="3200" dirty="0" smtClean="0"/>
              <a:t>and I am a Truck Driver.  I drove tractor-trailer combinations in the US Military and I have over five years experience with over-the-road and local deliveries.  I have a clean driving record, I’m always on-time, and I never received DOT record </a:t>
            </a:r>
            <a:r>
              <a:rPr lang="en-US" sz="3200" dirty="0" smtClean="0"/>
              <a:t>violations, which makes me the best candidate.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2318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 pitch how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business am I in?</a:t>
            </a:r>
          </a:p>
          <a:p>
            <a:r>
              <a:rPr lang="en-US" dirty="0" smtClean="0"/>
              <a:t>Who do I help? </a:t>
            </a:r>
            <a:r>
              <a:rPr lang="en-US" dirty="0"/>
              <a:t> </a:t>
            </a:r>
            <a:r>
              <a:rPr lang="en-US" dirty="0" smtClean="0"/>
              <a:t> OR   What position I’m in?</a:t>
            </a:r>
          </a:p>
          <a:p>
            <a:r>
              <a:rPr lang="en-US" dirty="0" smtClean="0"/>
              <a:t>What is my Unique Selling Point?</a:t>
            </a:r>
          </a:p>
          <a:p>
            <a:r>
              <a:rPr lang="en-US" dirty="0" smtClean="0"/>
              <a:t>What benefits can employers derive from your skills?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 pitch how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536095" cy="3649133"/>
          </a:xfrm>
        </p:spPr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business am I in?</a:t>
            </a:r>
          </a:p>
          <a:p>
            <a:r>
              <a:rPr lang="en-US" dirty="0" smtClean="0"/>
              <a:t>Who do I help? </a:t>
            </a:r>
            <a:r>
              <a:rPr lang="en-US" dirty="0"/>
              <a:t> </a:t>
            </a:r>
            <a:r>
              <a:rPr lang="en-US" dirty="0" smtClean="0"/>
              <a:t> OR   What position I’m in?</a:t>
            </a:r>
          </a:p>
          <a:p>
            <a:r>
              <a:rPr lang="en-US" dirty="0" smtClean="0"/>
              <a:t>What is my Unique Selling Point?</a:t>
            </a:r>
          </a:p>
          <a:p>
            <a:r>
              <a:rPr lang="en-US" dirty="0" smtClean="0"/>
              <a:t>What benefits can employers derive from your skills?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1896" y="2142066"/>
            <a:ext cx="553609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Hi!  I’m Jimmy.</a:t>
            </a:r>
          </a:p>
          <a:p>
            <a:r>
              <a:rPr lang="en-US" dirty="0" smtClean="0"/>
              <a:t>Retail Sales</a:t>
            </a:r>
          </a:p>
          <a:p>
            <a:r>
              <a:rPr lang="en-US" dirty="0" smtClean="0"/>
              <a:t>I </a:t>
            </a:r>
            <a:r>
              <a:rPr lang="en-US" dirty="0" smtClean="0"/>
              <a:t>helped </a:t>
            </a:r>
            <a:r>
              <a:rPr lang="en-US" dirty="0" smtClean="0"/>
              <a:t>people find what they need.</a:t>
            </a:r>
          </a:p>
          <a:p>
            <a:r>
              <a:rPr lang="en-US" dirty="0" smtClean="0"/>
              <a:t>I was in the Army.</a:t>
            </a:r>
          </a:p>
          <a:p>
            <a:r>
              <a:rPr lang="en-US" dirty="0" smtClean="0"/>
              <a:t>I </a:t>
            </a:r>
            <a:r>
              <a:rPr lang="en-US" dirty="0" smtClean="0"/>
              <a:t>exceeded </a:t>
            </a:r>
            <a:r>
              <a:rPr lang="en-US" dirty="0" smtClean="0"/>
              <a:t>sales quota, </a:t>
            </a:r>
            <a:r>
              <a:rPr lang="en-US" dirty="0" smtClean="0"/>
              <a:t>earned </a:t>
            </a:r>
            <a:r>
              <a:rPr lang="en-US" dirty="0" smtClean="0"/>
              <a:t>customer trust, </a:t>
            </a:r>
            <a:r>
              <a:rPr lang="en-US" dirty="0" smtClean="0"/>
              <a:t>retained </a:t>
            </a:r>
            <a:r>
              <a:rPr lang="en-US" dirty="0" smtClean="0"/>
              <a:t>customers, and </a:t>
            </a:r>
            <a:r>
              <a:rPr lang="en-US" dirty="0" smtClean="0"/>
              <a:t>increased </a:t>
            </a:r>
            <a:r>
              <a:rPr lang="en-US" dirty="0" smtClean="0"/>
              <a:t>client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997</TotalTime>
  <Words>611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Branding pitch</vt:lpstr>
      <vt:lpstr>Branding pitch</vt:lpstr>
      <vt:lpstr>What is the branding pitch?</vt:lpstr>
      <vt:lpstr>What is the branding pitch?</vt:lpstr>
      <vt:lpstr>Example:  bakery manager</vt:lpstr>
      <vt:lpstr>Example:  Retail manager</vt:lpstr>
      <vt:lpstr>Example:  Truck driver</vt:lpstr>
      <vt:lpstr>Branding pitch how to:</vt:lpstr>
      <vt:lpstr>Branding pitch how to:</vt:lpstr>
      <vt:lpstr>Branding pitch how to:</vt:lpstr>
      <vt:lpstr>Your turn</vt:lpstr>
    </vt:vector>
  </TitlesOfParts>
  <Company>Employment Development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pitch</dc:title>
  <dc:creator>Rivera, Anthony</dc:creator>
  <cp:lastModifiedBy>Rivera, Anthony</cp:lastModifiedBy>
  <cp:revision>6</cp:revision>
  <dcterms:created xsi:type="dcterms:W3CDTF">2017-11-27T23:30:49Z</dcterms:created>
  <dcterms:modified xsi:type="dcterms:W3CDTF">2017-11-28T16:14:54Z</dcterms:modified>
</cp:coreProperties>
</file>