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sldIdLst>
    <p:sldId id="30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4B"/>
    <a:srgbClr val="FF99CC"/>
    <a:srgbClr val="AA73D5"/>
    <a:srgbClr val="E08B52"/>
    <a:srgbClr val="E6A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4" autoAdjust="0"/>
    <p:restoredTop sz="90370" autoAdjust="0"/>
  </p:normalViewPr>
  <p:slideViewPr>
    <p:cSldViewPr snapToGrid="0">
      <p:cViewPr varScale="1">
        <p:scale>
          <a:sx n="98" d="100"/>
          <a:sy n="98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BA050-5E27-4C87-9513-E8B40BE52BB6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8DA9B-EF7B-4AFE-B391-73F8B9AFDA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71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A NUMBER TO GO TO A QUESTION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17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60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631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92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681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987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302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748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103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235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79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683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049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439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348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79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93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278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001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839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879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89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991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094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833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2946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89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464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597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278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39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4805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92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703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434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5782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03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683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947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291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47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820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731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71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648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48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54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56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9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82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2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83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11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6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44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3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FCD3-0B3C-4715-BBA8-9FB92C116B65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039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18" Type="http://schemas.openxmlformats.org/officeDocument/2006/relationships/slide" Target="slide22.xml"/><Relationship Id="rId3" Type="http://schemas.openxmlformats.org/officeDocument/2006/relationships/slide" Target="slide7.xml"/><Relationship Id="rId21" Type="http://schemas.openxmlformats.org/officeDocument/2006/relationships/slide" Target="slide19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slide" Target="slide13.xml"/><Relationship Id="rId2" Type="http://schemas.openxmlformats.org/officeDocument/2006/relationships/notesSlide" Target="../notesSlides/notesSlide1.xml"/><Relationship Id="rId16" Type="http://schemas.openxmlformats.org/officeDocument/2006/relationships/slide" Target="slide14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24" Type="http://schemas.openxmlformats.org/officeDocument/2006/relationships/image" Target="../media/image3.png"/><Relationship Id="rId5" Type="http://schemas.openxmlformats.org/officeDocument/2006/relationships/slide" Target="slide5.xml"/><Relationship Id="rId15" Type="http://schemas.openxmlformats.org/officeDocument/2006/relationships/slide" Target="slide15.xml"/><Relationship Id="rId23" Type="http://schemas.openxmlformats.org/officeDocument/2006/relationships/slide" Target="slide2.xml"/><Relationship Id="rId10" Type="http://schemas.openxmlformats.org/officeDocument/2006/relationships/slide" Target="slide10.xml"/><Relationship Id="rId19" Type="http://schemas.openxmlformats.org/officeDocument/2006/relationships/slide" Target="slide21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Relationship Id="rId22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eopardy-theme-song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8177.625"/>
                  <p14:fade out="15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13652" y="5329599"/>
            <a:ext cx="609600" cy="609600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5486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8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Branding pitch is also known as…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the Elevator Speech?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835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This message talks about you, what you offer, and how you could benefit the company.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the Branding Pitch.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77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Define Unique Selling Proposition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makes you different from your competition?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374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Reaching out to your colleagues, ex-coworkers, former supervisors, and developing new contacts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are also known as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Networking?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89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It is a good idea to write a ______ before cold-calling or conducting an informational interview.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a script?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323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Before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interview,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 </a:t>
            </a:r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l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ist of personal and professional ______ are up to date.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 references?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62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The 3 different types of networking are: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are:</a:t>
            </a:r>
          </a:p>
          <a:p>
            <a:pPr marL="3375025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Info-gathering</a:t>
            </a:r>
          </a:p>
          <a:p>
            <a:pPr marL="3375025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Standard</a:t>
            </a:r>
          </a:p>
          <a:p>
            <a:pPr marL="3375025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Targeted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63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This Social Media brand is a professional social networking media.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LinkedIn?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65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Your interview is the third job search ________ tool.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marketing?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94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Situation or Task, Action and Result is also known as the ______ method.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the STAR Method?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52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5">
            <a:hlinkClick r:id="rId3" action="ppaction://hlinksldjump" highlightClick="1"/>
          </p:cNvPr>
          <p:cNvSpPr/>
          <p:nvPr/>
        </p:nvSpPr>
        <p:spPr>
          <a:xfrm>
            <a:off x="737414" y="5548312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5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D 4">
            <a:hlinkClick r:id="rId4" action="ppaction://hlinksldjump" highlightClick="1"/>
          </p:cNvPr>
          <p:cNvSpPr/>
          <p:nvPr/>
        </p:nvSpPr>
        <p:spPr>
          <a:xfrm>
            <a:off x="737414" y="4366981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D 3">
            <a:hlinkClick r:id="rId5" action="ppaction://hlinksldjump" highlightClick="1"/>
          </p:cNvPr>
          <p:cNvSpPr/>
          <p:nvPr/>
        </p:nvSpPr>
        <p:spPr>
          <a:xfrm>
            <a:off x="737414" y="3185650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D 2">
            <a:hlinkClick r:id="rId6" action="ppaction://hlinksldjump" highlightClick="1"/>
          </p:cNvPr>
          <p:cNvSpPr/>
          <p:nvPr/>
        </p:nvSpPr>
        <p:spPr>
          <a:xfrm>
            <a:off x="737414" y="2004319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2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D 1">
            <a:hlinkClick r:id="rId7" action="ppaction://hlinksldjump" highlightClick="1"/>
          </p:cNvPr>
          <p:cNvSpPr/>
          <p:nvPr/>
        </p:nvSpPr>
        <p:spPr>
          <a:xfrm>
            <a:off x="737414" y="822988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1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YELLOW 5">
            <a:hlinkClick r:id="rId8" action="ppaction://hlinksldjump" highlightClick="1"/>
          </p:cNvPr>
          <p:cNvSpPr/>
          <p:nvPr/>
        </p:nvSpPr>
        <p:spPr>
          <a:xfrm>
            <a:off x="3469441" y="5548312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5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YELLOW 4">
            <a:hlinkClick r:id="rId9" action="ppaction://hlinksldjump" highlightClick="1"/>
          </p:cNvPr>
          <p:cNvSpPr/>
          <p:nvPr/>
        </p:nvSpPr>
        <p:spPr>
          <a:xfrm>
            <a:off x="3469441" y="4366981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YELLOW 3">
            <a:hlinkClick r:id="rId10" action="ppaction://hlinksldjump" highlightClick="1"/>
          </p:cNvPr>
          <p:cNvSpPr/>
          <p:nvPr/>
        </p:nvSpPr>
        <p:spPr>
          <a:xfrm>
            <a:off x="3469441" y="3161263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YELLOW 2">
            <a:hlinkClick r:id="rId11" action="ppaction://hlinksldjump" highlightClick="1"/>
          </p:cNvPr>
          <p:cNvSpPr/>
          <p:nvPr/>
        </p:nvSpPr>
        <p:spPr>
          <a:xfrm>
            <a:off x="3469441" y="1987947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2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YELLOW 1">
            <a:hlinkClick r:id="rId12" action="ppaction://hlinksldjump" highlightClick="1"/>
          </p:cNvPr>
          <p:cNvSpPr/>
          <p:nvPr/>
        </p:nvSpPr>
        <p:spPr>
          <a:xfrm>
            <a:off x="3469441" y="822988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1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GREEN 5">
            <a:hlinkClick r:id="rId13" action="ppaction://hlinksldjump" highlightClick="1"/>
          </p:cNvPr>
          <p:cNvSpPr/>
          <p:nvPr/>
        </p:nvSpPr>
        <p:spPr>
          <a:xfrm>
            <a:off x="6086181" y="5548312"/>
            <a:ext cx="2532524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5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REEN 4">
            <a:hlinkClick r:id="rId14" action="ppaction://hlinksldjump" highlightClick="1"/>
          </p:cNvPr>
          <p:cNvSpPr/>
          <p:nvPr/>
        </p:nvSpPr>
        <p:spPr>
          <a:xfrm>
            <a:off x="6086180" y="4366981"/>
            <a:ext cx="2532525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REEN 3">
            <a:hlinkClick r:id="rId15" action="ppaction://hlinksldjump" highlightClick="1"/>
          </p:cNvPr>
          <p:cNvSpPr/>
          <p:nvPr/>
        </p:nvSpPr>
        <p:spPr>
          <a:xfrm>
            <a:off x="6086181" y="3168178"/>
            <a:ext cx="2532525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REEN 2">
            <a:hlinkClick r:id="rId16" action="ppaction://hlinksldjump" highlightClick="1"/>
          </p:cNvPr>
          <p:cNvSpPr/>
          <p:nvPr/>
        </p:nvSpPr>
        <p:spPr>
          <a:xfrm>
            <a:off x="6086181" y="2004319"/>
            <a:ext cx="2532525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2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REEN 1">
            <a:hlinkClick r:id="rId17" action="ppaction://hlinksldjump" highlightClick="1"/>
          </p:cNvPr>
          <p:cNvSpPr/>
          <p:nvPr/>
        </p:nvSpPr>
        <p:spPr>
          <a:xfrm>
            <a:off x="6086181" y="822988"/>
            <a:ext cx="2532525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1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BLUE 5">
            <a:hlinkClick r:id="rId18" action="ppaction://hlinksldjump" highlightClick="1"/>
          </p:cNvPr>
          <p:cNvSpPr/>
          <p:nvPr/>
        </p:nvSpPr>
        <p:spPr>
          <a:xfrm>
            <a:off x="8829379" y="5548312"/>
            <a:ext cx="2616742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5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BLUE 4">
            <a:hlinkClick r:id="rId19" action="ppaction://hlinksldjump" highlightClick="1"/>
          </p:cNvPr>
          <p:cNvSpPr/>
          <p:nvPr/>
        </p:nvSpPr>
        <p:spPr>
          <a:xfrm>
            <a:off x="8829379" y="4366981"/>
            <a:ext cx="2616742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BLUE 3">
            <a:hlinkClick r:id="rId20" action="ppaction://hlinksldjump" highlightClick="1"/>
          </p:cNvPr>
          <p:cNvSpPr/>
          <p:nvPr/>
        </p:nvSpPr>
        <p:spPr>
          <a:xfrm>
            <a:off x="8829381" y="3168178"/>
            <a:ext cx="2616740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BLUE 2">
            <a:hlinkClick r:id="rId21" action="ppaction://hlinksldjump" highlightClick="1"/>
          </p:cNvPr>
          <p:cNvSpPr/>
          <p:nvPr/>
        </p:nvSpPr>
        <p:spPr>
          <a:xfrm>
            <a:off x="8829381" y="2004319"/>
            <a:ext cx="2616740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2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BLUE 1">
            <a:hlinkClick r:id="rId22" action="ppaction://hlinksldjump" highlightClick="1"/>
          </p:cNvPr>
          <p:cNvSpPr/>
          <p:nvPr/>
        </p:nvSpPr>
        <p:spPr>
          <a:xfrm>
            <a:off x="8829381" y="822988"/>
            <a:ext cx="2616814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1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UNIT 1">
            <a:hlinkClick r:id="rId23" action="ppaction://hlinksldjump"/>
          </p:cNvPr>
          <p:cNvSpPr/>
          <p:nvPr/>
        </p:nvSpPr>
        <p:spPr>
          <a:xfrm>
            <a:off x="737413" y="181657"/>
            <a:ext cx="2521353" cy="54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RESUME</a:t>
            </a:r>
            <a:endParaRPr lang="en-GB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UNIT 1">
            <a:hlinkClick r:id="rId23" action="ppaction://hlinksldjump"/>
          </p:cNvPr>
          <p:cNvSpPr/>
          <p:nvPr/>
        </p:nvSpPr>
        <p:spPr>
          <a:xfrm>
            <a:off x="3469515" y="198029"/>
            <a:ext cx="2405991" cy="54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BRANDING PITCH</a:t>
            </a:r>
            <a:endParaRPr lang="en-GB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UNIT 1">
            <a:hlinkClick r:id="rId23" action="ppaction://hlinksldjump"/>
          </p:cNvPr>
          <p:cNvSpPr/>
          <p:nvPr/>
        </p:nvSpPr>
        <p:spPr>
          <a:xfrm>
            <a:off x="6086255" y="181657"/>
            <a:ext cx="2532451" cy="54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JOB SEARCH TECHNIQUE</a:t>
            </a:r>
            <a:endParaRPr lang="en-GB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UNIT 1">
            <a:hlinkClick r:id="rId23" action="ppaction://hlinksldjump"/>
          </p:cNvPr>
          <p:cNvSpPr/>
          <p:nvPr/>
        </p:nvSpPr>
        <p:spPr>
          <a:xfrm>
            <a:off x="8829455" y="181657"/>
            <a:ext cx="2616740" cy="54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INTERVIEWING</a:t>
            </a:r>
            <a:endParaRPr lang="en-GB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grpSp>
        <p:nvGrpSpPr>
          <p:cNvPr id="56" name="Tekhnologic"/>
          <p:cNvGrpSpPr/>
          <p:nvPr/>
        </p:nvGrpSpPr>
        <p:grpSpPr>
          <a:xfrm>
            <a:off x="38504" y="6603643"/>
            <a:ext cx="987779" cy="252000"/>
            <a:chOff x="128923" y="6453000"/>
            <a:chExt cx="987779" cy="252000"/>
          </a:xfrm>
        </p:grpSpPr>
        <p:pic>
          <p:nvPicPr>
            <p:cNvPr id="57" name="Logo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23" y="6453000"/>
              <a:ext cx="252000" cy="252000"/>
            </a:xfrm>
            <a:prstGeom prst="rect">
              <a:avLst/>
            </a:prstGeom>
          </p:spPr>
        </p:pic>
        <p:sp>
          <p:nvSpPr>
            <p:cNvPr id="58" name="Text"/>
            <p:cNvSpPr/>
            <p:nvPr/>
          </p:nvSpPr>
          <p:spPr>
            <a:xfrm>
              <a:off x="380923" y="6502056"/>
              <a:ext cx="735779" cy="15388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 cap="none" spc="0" dirty="0">
                  <a:ln w="0"/>
                  <a:solidFill>
                    <a:srgbClr val="36679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0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Eye contact, poise, handshake, hand gestures, tapping legs and fidgeting are forms of __________ communication.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non-verbal?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24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It is highly recommended to have at least 2 to 3 ________ for the employer at the end of the job interview.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 questions?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94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When the interviewer asks about your negative past, a positive-negative-positive approach can be used.  This method is also called: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the Sandwich Method?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17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853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26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2563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82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873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69804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40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63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 r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esume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is one of the three of these.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 job search Marketing Tools?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07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681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3371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4354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09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730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65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235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69804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162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59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 resume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cannot be more than how many pages?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2-pages?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131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4187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59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52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075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56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701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2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5752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 a resume, it is highly suggested to omit the ______ of education 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 the dates?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5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This is the main purpose of writing a resume.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“to get an interview”?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20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This type of resume is the most effective.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the Targeted Resume?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14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Branding pitch is one of the three of these.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 the job search Marketing Tools?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919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Branding pitch cannot be longer than..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30 seconds?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75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1599</Words>
  <Application>Microsoft Office PowerPoint</Application>
  <PresentationFormat>Widescreen</PresentationFormat>
  <Paragraphs>300</Paragraphs>
  <Slides>47</Slides>
  <Notes>46</Notes>
  <HiddenSlides>45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tekhnologic</dc:creator>
  <cp:lastModifiedBy>Rivera, Anthony@EDD</cp:lastModifiedBy>
  <cp:revision>8</cp:revision>
  <dcterms:created xsi:type="dcterms:W3CDTF">2015-01-20T03:17:08Z</dcterms:created>
  <dcterms:modified xsi:type="dcterms:W3CDTF">2018-01-26T22:13:25Z</dcterms:modified>
</cp:coreProperties>
</file>