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710"/>
  </p:normalViewPr>
  <p:slideViewPr>
    <p:cSldViewPr snapToGrid="0">
      <p:cViewPr varScale="1">
        <p:scale>
          <a:sx n="144" d="100"/>
          <a:sy n="144" d="100"/>
        </p:scale>
        <p:origin x="216" y="2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38B830-FF63-4F14-AD5E-DE91F001F074}"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06710F7-E272-4F33-BB30-429F7A979F6C}">
      <dgm:prSet/>
      <dgm:spPr/>
      <dgm:t>
        <a:bodyPr/>
        <a:lstStyle/>
        <a:p>
          <a:pPr>
            <a:lnSpc>
              <a:spcPct val="100000"/>
            </a:lnSpc>
          </a:pPr>
          <a:r>
            <a:rPr lang="en-US" b="1" baseline="0"/>
            <a:t>BUS TOPOLOGY:</a:t>
          </a:r>
          <a:br>
            <a:rPr lang="en-US" b="1" baseline="0"/>
          </a:br>
          <a:r>
            <a:rPr lang="en-IN" b="1" baseline="0"/>
            <a:t>In the given network, there are multiple interconnected switches, creating a more complex structure than a simple bus.</a:t>
          </a:r>
          <a:endParaRPr lang="en-US"/>
        </a:p>
      </dgm:t>
    </dgm:pt>
    <dgm:pt modelId="{7C3FE3AD-4C3D-40A3-B66A-CC28E4006763}" type="parTrans" cxnId="{9016E873-4853-44E9-B8EA-6B160A7CD966}">
      <dgm:prSet/>
      <dgm:spPr/>
      <dgm:t>
        <a:bodyPr/>
        <a:lstStyle/>
        <a:p>
          <a:endParaRPr lang="en-US"/>
        </a:p>
      </dgm:t>
    </dgm:pt>
    <dgm:pt modelId="{F479E80C-4664-4C0D-876B-E9F61B39C880}" type="sibTrans" cxnId="{9016E873-4853-44E9-B8EA-6B160A7CD966}">
      <dgm:prSet/>
      <dgm:spPr/>
      <dgm:t>
        <a:bodyPr/>
        <a:lstStyle/>
        <a:p>
          <a:endParaRPr lang="en-US"/>
        </a:p>
      </dgm:t>
    </dgm:pt>
    <dgm:pt modelId="{9369A7E4-F5C8-4457-9A78-F29E878EB56B}">
      <dgm:prSet/>
      <dgm:spPr/>
      <dgm:t>
        <a:bodyPr/>
        <a:lstStyle/>
        <a:p>
          <a:pPr>
            <a:lnSpc>
              <a:spcPct val="100000"/>
            </a:lnSpc>
          </a:pPr>
          <a:r>
            <a:rPr lang="en-IN" b="1" baseline="0"/>
            <a:t>STAR TOPOLOGY:</a:t>
          </a:r>
          <a:br>
            <a:rPr lang="en-IN" b="1" baseline="0"/>
          </a:br>
          <a:r>
            <a:rPr lang="en-IN" b="1" baseline="0"/>
            <a:t>In this network, there are multiple layers of switches, and not all devices are directly connected to a central point.</a:t>
          </a:r>
          <a:endParaRPr lang="en-US" dirty="0"/>
        </a:p>
      </dgm:t>
    </dgm:pt>
    <dgm:pt modelId="{0A0CB1A6-10D1-4E5E-8EF5-1F33C2C62B23}" type="parTrans" cxnId="{DE61BAA6-1A5F-4D73-9571-D43487CBAFC9}">
      <dgm:prSet/>
      <dgm:spPr/>
      <dgm:t>
        <a:bodyPr/>
        <a:lstStyle/>
        <a:p>
          <a:endParaRPr lang="en-US"/>
        </a:p>
      </dgm:t>
    </dgm:pt>
    <dgm:pt modelId="{34DBF11B-B57F-45A9-B241-DCF92A52156A}" type="sibTrans" cxnId="{DE61BAA6-1A5F-4D73-9571-D43487CBAFC9}">
      <dgm:prSet/>
      <dgm:spPr/>
      <dgm:t>
        <a:bodyPr/>
        <a:lstStyle/>
        <a:p>
          <a:endParaRPr lang="en-US"/>
        </a:p>
      </dgm:t>
    </dgm:pt>
    <dgm:pt modelId="{A2F43355-4F50-4F37-B63F-39E52701B791}">
      <dgm:prSet/>
      <dgm:spPr/>
      <dgm:t>
        <a:bodyPr/>
        <a:lstStyle/>
        <a:p>
          <a:pPr>
            <a:lnSpc>
              <a:spcPct val="100000"/>
            </a:lnSpc>
          </a:pPr>
          <a:r>
            <a:rPr lang="en-IN" b="1" baseline="0"/>
            <a:t>HYBRID TOPOLOGY:</a:t>
          </a:r>
          <a:br>
            <a:rPr lang="en-IN" b="1" baseline="0"/>
          </a:br>
          <a:r>
            <a:rPr lang="en-IN" b="1" baseline="0"/>
            <a:t>By combining elements of both bus and star topologies, the network achieves a balance between simplicity, scalability, and redundancy.</a:t>
          </a:r>
          <a:endParaRPr lang="en-US" dirty="0"/>
        </a:p>
      </dgm:t>
    </dgm:pt>
    <dgm:pt modelId="{6B6FC55F-221E-4208-A389-29F34B77C587}" type="parTrans" cxnId="{59D6FDDB-97E3-4F3C-BF7C-F4B97735E779}">
      <dgm:prSet/>
      <dgm:spPr/>
      <dgm:t>
        <a:bodyPr/>
        <a:lstStyle/>
        <a:p>
          <a:endParaRPr lang="en-US"/>
        </a:p>
      </dgm:t>
    </dgm:pt>
    <dgm:pt modelId="{6AEECA23-120E-496C-9BE3-EABBA69CA362}" type="sibTrans" cxnId="{59D6FDDB-97E3-4F3C-BF7C-F4B97735E779}">
      <dgm:prSet/>
      <dgm:spPr/>
      <dgm:t>
        <a:bodyPr/>
        <a:lstStyle/>
        <a:p>
          <a:endParaRPr lang="en-US"/>
        </a:p>
      </dgm:t>
    </dgm:pt>
    <dgm:pt modelId="{9B8535F7-5256-6C4F-8FAD-815F22DA9774}" type="pres">
      <dgm:prSet presAssocID="{7238B830-FF63-4F14-AD5E-DE91F001F074}" presName="linear" presStyleCnt="0">
        <dgm:presLayoutVars>
          <dgm:animLvl val="lvl"/>
          <dgm:resizeHandles val="exact"/>
        </dgm:presLayoutVars>
      </dgm:prSet>
      <dgm:spPr/>
    </dgm:pt>
    <dgm:pt modelId="{63101774-A3D5-A342-8346-17F7FD00FC22}" type="pres">
      <dgm:prSet presAssocID="{A06710F7-E272-4F33-BB30-429F7A979F6C}" presName="parentText" presStyleLbl="node1" presStyleIdx="0" presStyleCnt="3">
        <dgm:presLayoutVars>
          <dgm:chMax val="0"/>
          <dgm:bulletEnabled val="1"/>
        </dgm:presLayoutVars>
      </dgm:prSet>
      <dgm:spPr/>
    </dgm:pt>
    <dgm:pt modelId="{BDBFED80-3CD2-B94C-AD58-F85FB7ADFAF2}" type="pres">
      <dgm:prSet presAssocID="{F479E80C-4664-4C0D-876B-E9F61B39C880}" presName="spacer" presStyleCnt="0"/>
      <dgm:spPr/>
    </dgm:pt>
    <dgm:pt modelId="{9032803B-9CFA-3E4F-A01C-BC26DF88F043}" type="pres">
      <dgm:prSet presAssocID="{9369A7E4-F5C8-4457-9A78-F29E878EB56B}" presName="parentText" presStyleLbl="node1" presStyleIdx="1" presStyleCnt="3">
        <dgm:presLayoutVars>
          <dgm:chMax val="0"/>
          <dgm:bulletEnabled val="1"/>
        </dgm:presLayoutVars>
      </dgm:prSet>
      <dgm:spPr/>
    </dgm:pt>
    <dgm:pt modelId="{8406EE95-8BA9-D34E-971E-1F68ABF0FA0E}" type="pres">
      <dgm:prSet presAssocID="{34DBF11B-B57F-45A9-B241-DCF92A52156A}" presName="spacer" presStyleCnt="0"/>
      <dgm:spPr/>
    </dgm:pt>
    <dgm:pt modelId="{DFC732EE-836C-1147-A229-FB2A8463D8A7}" type="pres">
      <dgm:prSet presAssocID="{A2F43355-4F50-4F37-B63F-39E52701B791}" presName="parentText" presStyleLbl="node1" presStyleIdx="2" presStyleCnt="3">
        <dgm:presLayoutVars>
          <dgm:chMax val="0"/>
          <dgm:bulletEnabled val="1"/>
        </dgm:presLayoutVars>
      </dgm:prSet>
      <dgm:spPr/>
    </dgm:pt>
  </dgm:ptLst>
  <dgm:cxnLst>
    <dgm:cxn modelId="{9016E873-4853-44E9-B8EA-6B160A7CD966}" srcId="{7238B830-FF63-4F14-AD5E-DE91F001F074}" destId="{A06710F7-E272-4F33-BB30-429F7A979F6C}" srcOrd="0" destOrd="0" parTransId="{7C3FE3AD-4C3D-40A3-B66A-CC28E4006763}" sibTransId="{F479E80C-4664-4C0D-876B-E9F61B39C880}"/>
    <dgm:cxn modelId="{77A6E576-D620-E94D-A832-D537C835AB94}" type="presOf" srcId="{7238B830-FF63-4F14-AD5E-DE91F001F074}" destId="{9B8535F7-5256-6C4F-8FAD-815F22DA9774}" srcOrd="0" destOrd="0" presId="urn:microsoft.com/office/officeart/2005/8/layout/vList2"/>
    <dgm:cxn modelId="{38AB0A9F-27EC-D84F-B36D-B91C86D2E6B5}" type="presOf" srcId="{A06710F7-E272-4F33-BB30-429F7A979F6C}" destId="{63101774-A3D5-A342-8346-17F7FD00FC22}" srcOrd="0" destOrd="0" presId="urn:microsoft.com/office/officeart/2005/8/layout/vList2"/>
    <dgm:cxn modelId="{DE61BAA6-1A5F-4D73-9571-D43487CBAFC9}" srcId="{7238B830-FF63-4F14-AD5E-DE91F001F074}" destId="{9369A7E4-F5C8-4457-9A78-F29E878EB56B}" srcOrd="1" destOrd="0" parTransId="{0A0CB1A6-10D1-4E5E-8EF5-1F33C2C62B23}" sibTransId="{34DBF11B-B57F-45A9-B241-DCF92A52156A}"/>
    <dgm:cxn modelId="{59D6FDDB-97E3-4F3C-BF7C-F4B97735E779}" srcId="{7238B830-FF63-4F14-AD5E-DE91F001F074}" destId="{A2F43355-4F50-4F37-B63F-39E52701B791}" srcOrd="2" destOrd="0" parTransId="{6B6FC55F-221E-4208-A389-29F34B77C587}" sibTransId="{6AEECA23-120E-496C-9BE3-EABBA69CA362}"/>
    <dgm:cxn modelId="{C8EAE8E1-0EBA-3B42-8025-B39EE021F6D5}" type="presOf" srcId="{9369A7E4-F5C8-4457-9A78-F29E878EB56B}" destId="{9032803B-9CFA-3E4F-A01C-BC26DF88F043}" srcOrd="0" destOrd="0" presId="urn:microsoft.com/office/officeart/2005/8/layout/vList2"/>
    <dgm:cxn modelId="{BC67E0F6-DCDE-6446-AED8-421BC2A11BDB}" type="presOf" srcId="{A2F43355-4F50-4F37-B63F-39E52701B791}" destId="{DFC732EE-836C-1147-A229-FB2A8463D8A7}" srcOrd="0" destOrd="0" presId="urn:microsoft.com/office/officeart/2005/8/layout/vList2"/>
    <dgm:cxn modelId="{EA1C0E51-8AB1-4D4C-BB5E-86BEBAABBF4B}" type="presParOf" srcId="{9B8535F7-5256-6C4F-8FAD-815F22DA9774}" destId="{63101774-A3D5-A342-8346-17F7FD00FC22}" srcOrd="0" destOrd="0" presId="urn:microsoft.com/office/officeart/2005/8/layout/vList2"/>
    <dgm:cxn modelId="{3CBEBC81-1BDA-8641-BE33-A22D3507FC9B}" type="presParOf" srcId="{9B8535F7-5256-6C4F-8FAD-815F22DA9774}" destId="{BDBFED80-3CD2-B94C-AD58-F85FB7ADFAF2}" srcOrd="1" destOrd="0" presId="urn:microsoft.com/office/officeart/2005/8/layout/vList2"/>
    <dgm:cxn modelId="{840B9F5B-CCB8-9949-AFF5-47CA965D7A42}" type="presParOf" srcId="{9B8535F7-5256-6C4F-8FAD-815F22DA9774}" destId="{9032803B-9CFA-3E4F-A01C-BC26DF88F043}" srcOrd="2" destOrd="0" presId="urn:microsoft.com/office/officeart/2005/8/layout/vList2"/>
    <dgm:cxn modelId="{1FE25F9E-01A6-F04C-8A40-148B9D036CEC}" type="presParOf" srcId="{9B8535F7-5256-6C4F-8FAD-815F22DA9774}" destId="{8406EE95-8BA9-D34E-971E-1F68ABF0FA0E}" srcOrd="3" destOrd="0" presId="urn:microsoft.com/office/officeart/2005/8/layout/vList2"/>
    <dgm:cxn modelId="{16F7A792-A30A-3E45-ACB1-A305B350F7B8}" type="presParOf" srcId="{9B8535F7-5256-6C4F-8FAD-815F22DA9774}" destId="{DFC732EE-836C-1147-A229-FB2A8463D8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E57D73-92CA-45ED-AE10-DBDA7086898B}"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5EAA6A5-F4D0-4725-B4F3-5A9D4FE3CB14}">
      <dgm:prSet/>
      <dgm:spPr/>
      <dgm:t>
        <a:bodyPr/>
        <a:lstStyle/>
        <a:p>
          <a:r>
            <a:rPr lang="en-IN" b="1"/>
            <a:t>Network Complexity:</a:t>
          </a:r>
          <a:br>
            <a:rPr lang="en-IN" b="1"/>
          </a:br>
          <a:r>
            <a:rPr lang="en-IN" b="1"/>
            <a:t>Large-Scale Network:</a:t>
          </a:r>
          <a:r>
            <a:rPr lang="en-IN"/>
            <a:t> The network is quite extensive, involving multiple routers, switches, and devices. This complexity can make configuration, troubleshooting, and maintenance challenging.</a:t>
          </a:r>
          <a:br>
            <a:rPr lang="en-IN"/>
          </a:br>
          <a:r>
            <a:rPr lang="en-IN" b="1"/>
            <a:t>Multiple Protocols:</a:t>
          </a:r>
          <a:r>
            <a:rPr lang="en-IN"/>
            <a:t> The network utilizes various protocols like OSPF, BGP, RIP, VLANs, and NAT, which can increase the complexity of network management.</a:t>
          </a:r>
          <a:endParaRPr lang="en-US" dirty="0"/>
        </a:p>
      </dgm:t>
    </dgm:pt>
    <dgm:pt modelId="{DD547A24-A64C-4156-89D4-37BF057385E0}" type="parTrans" cxnId="{39AD4324-4873-4A55-A035-A95E42FF6357}">
      <dgm:prSet/>
      <dgm:spPr/>
      <dgm:t>
        <a:bodyPr/>
        <a:lstStyle/>
        <a:p>
          <a:endParaRPr lang="en-US"/>
        </a:p>
      </dgm:t>
    </dgm:pt>
    <dgm:pt modelId="{FFA9E787-CBF4-4C5B-A673-2887E4777CBB}" type="sibTrans" cxnId="{39AD4324-4873-4A55-A035-A95E42FF6357}">
      <dgm:prSet/>
      <dgm:spPr/>
      <dgm:t>
        <a:bodyPr/>
        <a:lstStyle/>
        <a:p>
          <a:endParaRPr lang="en-US"/>
        </a:p>
      </dgm:t>
    </dgm:pt>
    <dgm:pt modelId="{B2AECF5A-726C-4C08-A489-F560980C16A8}">
      <dgm:prSet/>
      <dgm:spPr/>
      <dgm:t>
        <a:bodyPr/>
        <a:lstStyle/>
        <a:p>
          <a:r>
            <a:rPr lang="en-IN" b="1"/>
            <a:t>Security Risks:</a:t>
          </a:r>
          <a:br>
            <a:rPr lang="en-IN" b="1"/>
          </a:br>
          <a:r>
            <a:rPr lang="en-IN" b="1"/>
            <a:t>Vulnerability to Attacks:</a:t>
          </a:r>
          <a:r>
            <a:rPr lang="en-IN"/>
            <a:t> The network exposes multiple services to the internet, making it vulnerable to various cyber threats.</a:t>
          </a:r>
          <a:br>
            <a:rPr lang="en-IN"/>
          </a:br>
          <a:r>
            <a:rPr lang="en-IN" b="1"/>
            <a:t>Unauthorized Access:</a:t>
          </a:r>
          <a:r>
            <a:rPr lang="en-IN"/>
            <a:t> Implementing robust security measures is crucial to prevent unauthorized access.</a:t>
          </a:r>
          <a:endParaRPr lang="en-US" dirty="0"/>
        </a:p>
      </dgm:t>
    </dgm:pt>
    <dgm:pt modelId="{3A84B02B-8AE4-4C66-A341-C35E255B938A}" type="parTrans" cxnId="{38764CB5-93B4-4A9E-8663-A2BCC99B8DEF}">
      <dgm:prSet/>
      <dgm:spPr/>
      <dgm:t>
        <a:bodyPr/>
        <a:lstStyle/>
        <a:p>
          <a:endParaRPr lang="en-US"/>
        </a:p>
      </dgm:t>
    </dgm:pt>
    <dgm:pt modelId="{A391EC55-12D6-4645-AA96-80A3E41F9BAD}" type="sibTrans" cxnId="{38764CB5-93B4-4A9E-8663-A2BCC99B8DEF}">
      <dgm:prSet/>
      <dgm:spPr/>
      <dgm:t>
        <a:bodyPr/>
        <a:lstStyle/>
        <a:p>
          <a:endParaRPr lang="en-US"/>
        </a:p>
      </dgm:t>
    </dgm:pt>
    <dgm:pt modelId="{A134E5F7-18D6-A14A-A234-774FD0253C9B}" type="pres">
      <dgm:prSet presAssocID="{41E57D73-92CA-45ED-AE10-DBDA7086898B}" presName="diagram" presStyleCnt="0">
        <dgm:presLayoutVars>
          <dgm:dir/>
          <dgm:resizeHandles val="exact"/>
        </dgm:presLayoutVars>
      </dgm:prSet>
      <dgm:spPr/>
    </dgm:pt>
    <dgm:pt modelId="{0F246D36-2C9D-074F-8D1B-5E148CBECA03}" type="pres">
      <dgm:prSet presAssocID="{65EAA6A5-F4D0-4725-B4F3-5A9D4FE3CB14}" presName="node" presStyleLbl="node1" presStyleIdx="0" presStyleCnt="2">
        <dgm:presLayoutVars>
          <dgm:bulletEnabled val="1"/>
        </dgm:presLayoutVars>
      </dgm:prSet>
      <dgm:spPr/>
    </dgm:pt>
    <dgm:pt modelId="{D96541F6-44A8-9741-B92D-B601455C719B}" type="pres">
      <dgm:prSet presAssocID="{FFA9E787-CBF4-4C5B-A673-2887E4777CBB}" presName="sibTrans" presStyleCnt="0"/>
      <dgm:spPr/>
    </dgm:pt>
    <dgm:pt modelId="{2EF320B2-0D67-B848-8711-CA6CDC1C5140}" type="pres">
      <dgm:prSet presAssocID="{B2AECF5A-726C-4C08-A489-F560980C16A8}" presName="node" presStyleLbl="node1" presStyleIdx="1" presStyleCnt="2">
        <dgm:presLayoutVars>
          <dgm:bulletEnabled val="1"/>
        </dgm:presLayoutVars>
      </dgm:prSet>
      <dgm:spPr/>
    </dgm:pt>
  </dgm:ptLst>
  <dgm:cxnLst>
    <dgm:cxn modelId="{F21EB807-70EC-1643-BD45-FE52FBE1019D}" type="presOf" srcId="{65EAA6A5-F4D0-4725-B4F3-5A9D4FE3CB14}" destId="{0F246D36-2C9D-074F-8D1B-5E148CBECA03}" srcOrd="0" destOrd="0" presId="urn:microsoft.com/office/officeart/2005/8/layout/default"/>
    <dgm:cxn modelId="{39AD4324-4873-4A55-A035-A95E42FF6357}" srcId="{41E57D73-92CA-45ED-AE10-DBDA7086898B}" destId="{65EAA6A5-F4D0-4725-B4F3-5A9D4FE3CB14}" srcOrd="0" destOrd="0" parTransId="{DD547A24-A64C-4156-89D4-37BF057385E0}" sibTransId="{FFA9E787-CBF4-4C5B-A673-2887E4777CBB}"/>
    <dgm:cxn modelId="{A577E49E-2E02-914A-BD29-8DD02A87CB0B}" type="presOf" srcId="{41E57D73-92CA-45ED-AE10-DBDA7086898B}" destId="{A134E5F7-18D6-A14A-A234-774FD0253C9B}" srcOrd="0" destOrd="0" presId="urn:microsoft.com/office/officeart/2005/8/layout/default"/>
    <dgm:cxn modelId="{567689B4-5A63-4D49-983E-3469A81A6554}" type="presOf" srcId="{B2AECF5A-726C-4C08-A489-F560980C16A8}" destId="{2EF320B2-0D67-B848-8711-CA6CDC1C5140}" srcOrd="0" destOrd="0" presId="urn:microsoft.com/office/officeart/2005/8/layout/default"/>
    <dgm:cxn modelId="{38764CB5-93B4-4A9E-8663-A2BCC99B8DEF}" srcId="{41E57D73-92CA-45ED-AE10-DBDA7086898B}" destId="{B2AECF5A-726C-4C08-A489-F560980C16A8}" srcOrd="1" destOrd="0" parTransId="{3A84B02B-8AE4-4C66-A341-C35E255B938A}" sibTransId="{A391EC55-12D6-4645-AA96-80A3E41F9BAD}"/>
    <dgm:cxn modelId="{E7509573-E08E-B44A-90D6-76B5E2A43B3E}" type="presParOf" srcId="{A134E5F7-18D6-A14A-A234-774FD0253C9B}" destId="{0F246D36-2C9D-074F-8D1B-5E148CBECA03}" srcOrd="0" destOrd="0" presId="urn:microsoft.com/office/officeart/2005/8/layout/default"/>
    <dgm:cxn modelId="{7550CBC9-38CB-D745-AF1A-B2D93E7FEE7F}" type="presParOf" srcId="{A134E5F7-18D6-A14A-A234-774FD0253C9B}" destId="{D96541F6-44A8-9741-B92D-B601455C719B}" srcOrd="1" destOrd="0" presId="urn:microsoft.com/office/officeart/2005/8/layout/default"/>
    <dgm:cxn modelId="{4C1E312E-7A0B-D64E-A485-EE269C74AFA7}" type="presParOf" srcId="{A134E5F7-18D6-A14A-A234-774FD0253C9B}" destId="{2EF320B2-0D67-B848-8711-CA6CDC1C5140}"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101774-A3D5-A342-8346-17F7FD00FC22}">
      <dsp:nvSpPr>
        <dsp:cNvPr id="0" name=""/>
        <dsp:cNvSpPr/>
      </dsp:nvSpPr>
      <dsp:spPr>
        <a:xfrm>
          <a:off x="0" y="102051"/>
          <a:ext cx="5943760" cy="1611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US" sz="2700" b="1" kern="1200" baseline="0"/>
            <a:t>BUS TOPOLOGY:</a:t>
          </a:r>
          <a:br>
            <a:rPr lang="en-US" sz="2700" b="1" kern="1200" baseline="0"/>
          </a:br>
          <a:r>
            <a:rPr lang="en-IN" sz="2700" b="1" kern="1200" baseline="0"/>
            <a:t>In the given network, there are multiple interconnected switches, creating a more complex structure than a simple bus.</a:t>
          </a:r>
          <a:endParaRPr lang="en-US" sz="2700" kern="1200"/>
        </a:p>
      </dsp:txBody>
      <dsp:txXfrm>
        <a:off x="78647" y="180698"/>
        <a:ext cx="5786466" cy="1453796"/>
      </dsp:txXfrm>
    </dsp:sp>
    <dsp:sp modelId="{9032803B-9CFA-3E4F-A01C-BC26DF88F043}">
      <dsp:nvSpPr>
        <dsp:cNvPr id="0" name=""/>
        <dsp:cNvSpPr/>
      </dsp:nvSpPr>
      <dsp:spPr>
        <a:xfrm>
          <a:off x="0" y="1790901"/>
          <a:ext cx="5943760" cy="1611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IN" sz="2700" b="1" kern="1200" baseline="0"/>
            <a:t>STAR TOPOLOGY:</a:t>
          </a:r>
          <a:br>
            <a:rPr lang="en-IN" sz="2700" b="1" kern="1200" baseline="0"/>
          </a:br>
          <a:r>
            <a:rPr lang="en-IN" sz="2700" b="1" kern="1200" baseline="0"/>
            <a:t>In this network, there are multiple layers of switches, and not all devices are directly connected to a central point.</a:t>
          </a:r>
          <a:endParaRPr lang="en-US" sz="2700" kern="1200" dirty="0"/>
        </a:p>
      </dsp:txBody>
      <dsp:txXfrm>
        <a:off x="78647" y="1869548"/>
        <a:ext cx="5786466" cy="1453796"/>
      </dsp:txXfrm>
    </dsp:sp>
    <dsp:sp modelId="{DFC732EE-836C-1147-A229-FB2A8463D8A7}">
      <dsp:nvSpPr>
        <dsp:cNvPr id="0" name=""/>
        <dsp:cNvSpPr/>
      </dsp:nvSpPr>
      <dsp:spPr>
        <a:xfrm>
          <a:off x="0" y="3479751"/>
          <a:ext cx="5943760" cy="161109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100000"/>
            </a:lnSpc>
            <a:spcBef>
              <a:spcPct val="0"/>
            </a:spcBef>
            <a:spcAft>
              <a:spcPct val="35000"/>
            </a:spcAft>
            <a:buNone/>
          </a:pPr>
          <a:r>
            <a:rPr lang="en-IN" sz="2700" b="1" kern="1200" baseline="0"/>
            <a:t>HYBRID TOPOLOGY:</a:t>
          </a:r>
          <a:br>
            <a:rPr lang="en-IN" sz="2700" b="1" kern="1200" baseline="0"/>
          </a:br>
          <a:r>
            <a:rPr lang="en-IN" sz="2700" b="1" kern="1200" baseline="0"/>
            <a:t>By combining elements of both bus and star topologies, the network achieves a balance between simplicity, scalability, and redundancy.</a:t>
          </a:r>
          <a:endParaRPr lang="en-US" sz="2700" kern="1200" dirty="0"/>
        </a:p>
      </dsp:txBody>
      <dsp:txXfrm>
        <a:off x="78647" y="3558398"/>
        <a:ext cx="5786466" cy="1453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46D36-2C9D-074F-8D1B-5E148CBECA03}">
      <dsp:nvSpPr>
        <dsp:cNvPr id="0" name=""/>
        <dsp:cNvSpPr/>
      </dsp:nvSpPr>
      <dsp:spPr>
        <a:xfrm>
          <a:off x="1261" y="437943"/>
          <a:ext cx="4919292" cy="29515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kern="1200"/>
            <a:t>Network Complexity:</a:t>
          </a:r>
          <a:br>
            <a:rPr lang="en-IN" sz="2500" b="1" kern="1200"/>
          </a:br>
          <a:r>
            <a:rPr lang="en-IN" sz="2500" b="1" kern="1200"/>
            <a:t>Large-Scale Network:</a:t>
          </a:r>
          <a:r>
            <a:rPr lang="en-IN" sz="2500" kern="1200"/>
            <a:t> The network is quite extensive, involving multiple routers, switches, and devices. This complexity can make configuration, troubleshooting, and maintenance challenging.</a:t>
          </a:r>
          <a:br>
            <a:rPr lang="en-IN" sz="2500" kern="1200"/>
          </a:br>
          <a:r>
            <a:rPr lang="en-IN" sz="2500" b="1" kern="1200"/>
            <a:t>Multiple Protocols:</a:t>
          </a:r>
          <a:r>
            <a:rPr lang="en-IN" sz="2500" kern="1200"/>
            <a:t> The network utilizes various protocols like OSPF, BGP, RIP, VLANs, and NAT, which can increase the complexity of network management.</a:t>
          </a:r>
          <a:endParaRPr lang="en-US" sz="2500" kern="1200" dirty="0"/>
        </a:p>
      </dsp:txBody>
      <dsp:txXfrm>
        <a:off x="1261" y="437943"/>
        <a:ext cx="4919292" cy="2951575"/>
      </dsp:txXfrm>
    </dsp:sp>
    <dsp:sp modelId="{2EF320B2-0D67-B848-8711-CA6CDC1C5140}">
      <dsp:nvSpPr>
        <dsp:cNvPr id="0" name=""/>
        <dsp:cNvSpPr/>
      </dsp:nvSpPr>
      <dsp:spPr>
        <a:xfrm>
          <a:off x="5412483" y="437943"/>
          <a:ext cx="4919292" cy="2951575"/>
        </a:xfrm>
        <a:prstGeom prst="rect">
          <a:avLst/>
        </a:prstGeom>
        <a:solidFill>
          <a:schemeClr val="accent5">
            <a:hueOff val="1507794"/>
            <a:satOff val="418"/>
            <a:lumOff val="-86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IN" sz="2500" b="1" kern="1200"/>
            <a:t>Security Risks:</a:t>
          </a:r>
          <a:br>
            <a:rPr lang="en-IN" sz="2500" b="1" kern="1200"/>
          </a:br>
          <a:r>
            <a:rPr lang="en-IN" sz="2500" b="1" kern="1200"/>
            <a:t>Vulnerability to Attacks:</a:t>
          </a:r>
          <a:r>
            <a:rPr lang="en-IN" sz="2500" kern="1200"/>
            <a:t> The network exposes multiple services to the internet, making it vulnerable to various cyber threats.</a:t>
          </a:r>
          <a:br>
            <a:rPr lang="en-IN" sz="2500" kern="1200"/>
          </a:br>
          <a:r>
            <a:rPr lang="en-IN" sz="2500" b="1" kern="1200"/>
            <a:t>Unauthorized Access:</a:t>
          </a:r>
          <a:r>
            <a:rPr lang="en-IN" sz="2500" kern="1200"/>
            <a:t> Implementing robust security measures is crucial to prevent unauthorized access.</a:t>
          </a:r>
          <a:endParaRPr lang="en-US" sz="2500" kern="1200" dirty="0"/>
        </a:p>
      </dsp:txBody>
      <dsp:txXfrm>
        <a:off x="5412483" y="437943"/>
        <a:ext cx="4919292" cy="29515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A8073-3306-3E40-8B88-7672A3869A84}" type="datetimeFigureOut">
              <a:rPr lang="en-US" smtClean="0"/>
              <a:t>11/13/24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5F9B5D-A3CD-7C41-9750-7AF6D12558A0}" type="slidenum">
              <a:rPr lang="en-US" smtClean="0"/>
              <a:t>‹#›</a:t>
            </a:fld>
            <a:endParaRPr lang="en-US"/>
          </a:p>
        </p:txBody>
      </p:sp>
    </p:spTree>
    <p:extLst>
      <p:ext uri="{BB962C8B-B14F-4D97-AF65-F5344CB8AC3E}">
        <p14:creationId xmlns:p14="http://schemas.microsoft.com/office/powerpoint/2010/main" val="425786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65F9B5D-A3CD-7C41-9750-7AF6D12558A0}" type="slidenum">
              <a:rPr lang="en-US" smtClean="0"/>
              <a:t>3</a:t>
            </a:fld>
            <a:endParaRPr lang="en-US"/>
          </a:p>
        </p:txBody>
      </p:sp>
    </p:spTree>
    <p:extLst>
      <p:ext uri="{BB962C8B-B14F-4D97-AF65-F5344CB8AC3E}">
        <p14:creationId xmlns:p14="http://schemas.microsoft.com/office/powerpoint/2010/main" val="2921758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61539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03197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1351823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209890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6132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3721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219688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324139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23060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3346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11/13/24</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a:t>
            </a:fld>
            <a:endParaRPr lang="en-US"/>
          </a:p>
        </p:txBody>
      </p:sp>
    </p:spTree>
    <p:extLst>
      <p:ext uri="{BB962C8B-B14F-4D97-AF65-F5344CB8AC3E}">
        <p14:creationId xmlns:p14="http://schemas.microsoft.com/office/powerpoint/2010/main" val="3875975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11/13/24</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65238199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ED3E28F-E990-4EB1-BDE1-DEF2B7F98C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Ethernet cables connected to a networking patch">
            <a:extLst>
              <a:ext uri="{FF2B5EF4-FFF2-40B4-BE49-F238E27FC236}">
                <a16:creationId xmlns:a16="http://schemas.microsoft.com/office/drawing/2014/main" id="{D20B17A6-A13A-ECAD-5C88-4C18AF5E1FA5}"/>
              </a:ext>
            </a:extLst>
          </p:cNvPr>
          <p:cNvPicPr>
            <a:picLocks noChangeAspect="1"/>
          </p:cNvPicPr>
          <p:nvPr/>
        </p:nvPicPr>
        <p:blipFill>
          <a:blip r:embed="rId2"/>
          <a:srcRect t="28638" b="15084"/>
          <a:stretch/>
        </p:blipFill>
        <p:spPr>
          <a:xfrm>
            <a:off x="20" y="1"/>
            <a:ext cx="12191980" cy="6861458"/>
          </a:xfrm>
          <a:prstGeom prst="rect">
            <a:avLst/>
          </a:prstGeom>
        </p:spPr>
      </p:pic>
      <p:sp>
        <p:nvSpPr>
          <p:cNvPr id="11" name="Freeform: Shape 10">
            <a:extLst>
              <a:ext uri="{FF2B5EF4-FFF2-40B4-BE49-F238E27FC236}">
                <a16:creationId xmlns:a16="http://schemas.microsoft.com/office/drawing/2014/main" id="{F5CA07C1-041F-475C-9FC6-2E4316532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6022" y="343112"/>
            <a:ext cx="5737538" cy="2989690"/>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097"/>
              <a:gd name="connsiteY0" fmla="*/ 2270200 h 2480730"/>
              <a:gd name="connsiteX1" fmla="*/ 495492 w 6769097"/>
              <a:gd name="connsiteY1" fmla="*/ 2141439 h 2480730"/>
              <a:gd name="connsiteX2" fmla="*/ 134625 w 6769097"/>
              <a:gd name="connsiteY2" fmla="*/ 1814494 h 2480730"/>
              <a:gd name="connsiteX3" fmla="*/ 36881 w 6769097"/>
              <a:gd name="connsiteY3" fmla="*/ 773214 h 2480730"/>
              <a:gd name="connsiteX4" fmla="*/ 721307 w 6769097"/>
              <a:gd name="connsiteY4" fmla="*/ 34910 h 2480730"/>
              <a:gd name="connsiteX5" fmla="*/ 5609353 w 6769097"/>
              <a:gd name="connsiteY5" fmla="*/ 127244 h 2480730"/>
              <a:gd name="connsiteX6" fmla="*/ 6768288 w 6769097"/>
              <a:gd name="connsiteY6" fmla="*/ 843902 h 2480730"/>
              <a:gd name="connsiteX7" fmla="*/ 5950733 w 6769097"/>
              <a:gd name="connsiteY7" fmla="*/ 2108306 h 2480730"/>
              <a:gd name="connsiteX8" fmla="*/ 2042119 w 6769097"/>
              <a:gd name="connsiteY8" fmla="*/ 2280687 h 2480730"/>
              <a:gd name="connsiteX9" fmla="*/ 1327444 w 6769097"/>
              <a:gd name="connsiteY9" fmla="*/ 2480730 h 2480730"/>
              <a:gd name="connsiteX10" fmla="*/ 1218613 w 6769097"/>
              <a:gd name="connsiteY10" fmla="*/ 2270200 h 2480730"/>
              <a:gd name="connsiteX0" fmla="*/ 1218613 w 6571897"/>
              <a:gd name="connsiteY0" fmla="*/ 2290477 h 2501007"/>
              <a:gd name="connsiteX1" fmla="*/ 495492 w 6571897"/>
              <a:gd name="connsiteY1" fmla="*/ 2161716 h 2501007"/>
              <a:gd name="connsiteX2" fmla="*/ 134625 w 6571897"/>
              <a:gd name="connsiteY2" fmla="*/ 1834771 h 2501007"/>
              <a:gd name="connsiteX3" fmla="*/ 36881 w 6571897"/>
              <a:gd name="connsiteY3" fmla="*/ 793491 h 2501007"/>
              <a:gd name="connsiteX4" fmla="*/ 721307 w 6571897"/>
              <a:gd name="connsiteY4" fmla="*/ 55187 h 2501007"/>
              <a:gd name="connsiteX5" fmla="*/ 5609353 w 6571897"/>
              <a:gd name="connsiteY5" fmla="*/ 147521 h 2501007"/>
              <a:gd name="connsiteX6" fmla="*/ 6563360 w 6571897"/>
              <a:gd name="connsiteY6" fmla="*/ 894996 h 2501007"/>
              <a:gd name="connsiteX7" fmla="*/ 5950733 w 6571897"/>
              <a:gd name="connsiteY7" fmla="*/ 2128583 h 2501007"/>
              <a:gd name="connsiteX8" fmla="*/ 2042119 w 6571897"/>
              <a:gd name="connsiteY8" fmla="*/ 2300964 h 2501007"/>
              <a:gd name="connsiteX9" fmla="*/ 1327444 w 6571897"/>
              <a:gd name="connsiteY9" fmla="*/ 2501007 h 2501007"/>
              <a:gd name="connsiteX10" fmla="*/ 1218613 w 6571897"/>
              <a:gd name="connsiteY10" fmla="*/ 2290477 h 2501007"/>
              <a:gd name="connsiteX0" fmla="*/ 1218613 w 6567563"/>
              <a:gd name="connsiteY0" fmla="*/ 2246415 h 2456945"/>
              <a:gd name="connsiteX1" fmla="*/ 495492 w 6567563"/>
              <a:gd name="connsiteY1" fmla="*/ 2117654 h 2456945"/>
              <a:gd name="connsiteX2" fmla="*/ 134625 w 6567563"/>
              <a:gd name="connsiteY2" fmla="*/ 1790709 h 2456945"/>
              <a:gd name="connsiteX3" fmla="*/ 36881 w 6567563"/>
              <a:gd name="connsiteY3" fmla="*/ 749429 h 2456945"/>
              <a:gd name="connsiteX4" fmla="*/ 721307 w 6567563"/>
              <a:gd name="connsiteY4" fmla="*/ 11125 h 2456945"/>
              <a:gd name="connsiteX5" fmla="*/ 5483243 w 6567563"/>
              <a:gd name="connsiteY5" fmla="*/ 342289 h 2456945"/>
              <a:gd name="connsiteX6" fmla="*/ 6563360 w 6567563"/>
              <a:gd name="connsiteY6" fmla="*/ 850934 h 2456945"/>
              <a:gd name="connsiteX7" fmla="*/ 5950733 w 6567563"/>
              <a:gd name="connsiteY7" fmla="*/ 2084521 h 2456945"/>
              <a:gd name="connsiteX8" fmla="*/ 2042119 w 6567563"/>
              <a:gd name="connsiteY8" fmla="*/ 2256902 h 2456945"/>
              <a:gd name="connsiteX9" fmla="*/ 1327444 w 6567563"/>
              <a:gd name="connsiteY9" fmla="*/ 2456945 h 2456945"/>
              <a:gd name="connsiteX10" fmla="*/ 1218613 w 6567563"/>
              <a:gd name="connsiteY10" fmla="*/ 2246415 h 2456945"/>
              <a:gd name="connsiteX0" fmla="*/ 1261070 w 6608712"/>
              <a:gd name="connsiteY0" fmla="*/ 2071877 h 2282407"/>
              <a:gd name="connsiteX1" fmla="*/ 537949 w 6608712"/>
              <a:gd name="connsiteY1" fmla="*/ 1943116 h 2282407"/>
              <a:gd name="connsiteX2" fmla="*/ 177082 w 6608712"/>
              <a:gd name="connsiteY2" fmla="*/ 1616171 h 2282407"/>
              <a:gd name="connsiteX3" fmla="*/ 79338 w 6608712"/>
              <a:gd name="connsiteY3" fmla="*/ 574891 h 2282407"/>
              <a:gd name="connsiteX4" fmla="*/ 1347021 w 6608712"/>
              <a:gd name="connsiteY4" fmla="*/ 21487 h 2282407"/>
              <a:gd name="connsiteX5" fmla="*/ 5525700 w 6608712"/>
              <a:gd name="connsiteY5" fmla="*/ 167751 h 2282407"/>
              <a:gd name="connsiteX6" fmla="*/ 6605817 w 6608712"/>
              <a:gd name="connsiteY6" fmla="*/ 676396 h 2282407"/>
              <a:gd name="connsiteX7" fmla="*/ 5993190 w 6608712"/>
              <a:gd name="connsiteY7" fmla="*/ 1909983 h 2282407"/>
              <a:gd name="connsiteX8" fmla="*/ 2084576 w 6608712"/>
              <a:gd name="connsiteY8" fmla="*/ 2082364 h 2282407"/>
              <a:gd name="connsiteX9" fmla="*/ 1369901 w 6608712"/>
              <a:gd name="connsiteY9" fmla="*/ 2282407 h 2282407"/>
              <a:gd name="connsiteX10" fmla="*/ 1261070 w 6608712"/>
              <a:gd name="connsiteY10" fmla="*/ 2071877 h 2282407"/>
              <a:gd name="connsiteX0" fmla="*/ 1223256 w 6570898"/>
              <a:gd name="connsiteY0" fmla="*/ 2072393 h 2282923"/>
              <a:gd name="connsiteX1" fmla="*/ 500135 w 6570898"/>
              <a:gd name="connsiteY1" fmla="*/ 1943632 h 2282923"/>
              <a:gd name="connsiteX2" fmla="*/ 139268 w 6570898"/>
              <a:gd name="connsiteY2" fmla="*/ 1616687 h 2282923"/>
              <a:gd name="connsiteX3" fmla="*/ 88816 w 6570898"/>
              <a:gd name="connsiteY3" fmla="*/ 583111 h 2282923"/>
              <a:gd name="connsiteX4" fmla="*/ 1309207 w 6570898"/>
              <a:gd name="connsiteY4" fmla="*/ 22003 h 2282923"/>
              <a:gd name="connsiteX5" fmla="*/ 5487886 w 6570898"/>
              <a:gd name="connsiteY5" fmla="*/ 168267 h 2282923"/>
              <a:gd name="connsiteX6" fmla="*/ 6568003 w 6570898"/>
              <a:gd name="connsiteY6" fmla="*/ 676912 h 2282923"/>
              <a:gd name="connsiteX7" fmla="*/ 5955376 w 6570898"/>
              <a:gd name="connsiteY7" fmla="*/ 1910499 h 2282923"/>
              <a:gd name="connsiteX8" fmla="*/ 2046762 w 6570898"/>
              <a:gd name="connsiteY8" fmla="*/ 2082880 h 2282923"/>
              <a:gd name="connsiteX9" fmla="*/ 1332087 w 6570898"/>
              <a:gd name="connsiteY9" fmla="*/ 2282923 h 2282923"/>
              <a:gd name="connsiteX10" fmla="*/ 1223256 w 6570898"/>
              <a:gd name="connsiteY10" fmla="*/ 2072393 h 2282923"/>
              <a:gd name="connsiteX0" fmla="*/ 1223256 w 6602187"/>
              <a:gd name="connsiteY0" fmla="*/ 2076033 h 2286563"/>
              <a:gd name="connsiteX1" fmla="*/ 500135 w 6602187"/>
              <a:gd name="connsiteY1" fmla="*/ 1947272 h 2286563"/>
              <a:gd name="connsiteX2" fmla="*/ 139268 w 6602187"/>
              <a:gd name="connsiteY2" fmla="*/ 1620327 h 2286563"/>
              <a:gd name="connsiteX3" fmla="*/ 88816 w 6602187"/>
              <a:gd name="connsiteY3" fmla="*/ 586751 h 2286563"/>
              <a:gd name="connsiteX4" fmla="*/ 1309207 w 6602187"/>
              <a:gd name="connsiteY4" fmla="*/ 25643 h 2286563"/>
              <a:gd name="connsiteX5" fmla="*/ 5487886 w 6602187"/>
              <a:gd name="connsiteY5" fmla="*/ 171907 h 2286563"/>
              <a:gd name="connsiteX6" fmla="*/ 6599531 w 6602187"/>
              <a:gd name="connsiteY6" fmla="*/ 850044 h 2286563"/>
              <a:gd name="connsiteX7" fmla="*/ 5955376 w 6602187"/>
              <a:gd name="connsiteY7" fmla="*/ 1914139 h 2286563"/>
              <a:gd name="connsiteX8" fmla="*/ 2046762 w 6602187"/>
              <a:gd name="connsiteY8" fmla="*/ 2086520 h 2286563"/>
              <a:gd name="connsiteX9" fmla="*/ 1332087 w 6602187"/>
              <a:gd name="connsiteY9" fmla="*/ 2286563 h 2286563"/>
              <a:gd name="connsiteX10" fmla="*/ 1223256 w 6602187"/>
              <a:gd name="connsiteY10" fmla="*/ 2076033 h 2286563"/>
              <a:gd name="connsiteX0" fmla="*/ 1223256 w 6600330"/>
              <a:gd name="connsiteY0" fmla="*/ 2076033 h 2286563"/>
              <a:gd name="connsiteX1" fmla="*/ 500135 w 6600330"/>
              <a:gd name="connsiteY1" fmla="*/ 1947272 h 2286563"/>
              <a:gd name="connsiteX2" fmla="*/ 139268 w 6600330"/>
              <a:gd name="connsiteY2" fmla="*/ 1620327 h 2286563"/>
              <a:gd name="connsiteX3" fmla="*/ 88816 w 6600330"/>
              <a:gd name="connsiteY3" fmla="*/ 586751 h 2286563"/>
              <a:gd name="connsiteX4" fmla="*/ 1309207 w 6600330"/>
              <a:gd name="connsiteY4" fmla="*/ 25643 h 2286563"/>
              <a:gd name="connsiteX5" fmla="*/ 5487886 w 6600330"/>
              <a:gd name="connsiteY5" fmla="*/ 171907 h 2286563"/>
              <a:gd name="connsiteX6" fmla="*/ 6599531 w 6600330"/>
              <a:gd name="connsiteY6" fmla="*/ 850044 h 2286563"/>
              <a:gd name="connsiteX7" fmla="*/ 5955376 w 6600330"/>
              <a:gd name="connsiteY7" fmla="*/ 1914139 h 2286563"/>
              <a:gd name="connsiteX8" fmla="*/ 2046762 w 6600330"/>
              <a:gd name="connsiteY8" fmla="*/ 2086520 h 2286563"/>
              <a:gd name="connsiteX9" fmla="*/ 1332087 w 6600330"/>
              <a:gd name="connsiteY9" fmla="*/ 2286563 h 2286563"/>
              <a:gd name="connsiteX10" fmla="*/ 1223256 w 6600330"/>
              <a:gd name="connsiteY10" fmla="*/ 2076033 h 2286563"/>
              <a:gd name="connsiteX0" fmla="*/ 1223256 w 6623012"/>
              <a:gd name="connsiteY0" fmla="*/ 2076033 h 2286563"/>
              <a:gd name="connsiteX1" fmla="*/ 500135 w 6623012"/>
              <a:gd name="connsiteY1" fmla="*/ 1947272 h 2286563"/>
              <a:gd name="connsiteX2" fmla="*/ 139268 w 6623012"/>
              <a:gd name="connsiteY2" fmla="*/ 1620327 h 2286563"/>
              <a:gd name="connsiteX3" fmla="*/ 88816 w 6623012"/>
              <a:gd name="connsiteY3" fmla="*/ 586751 h 2286563"/>
              <a:gd name="connsiteX4" fmla="*/ 1309207 w 6623012"/>
              <a:gd name="connsiteY4" fmla="*/ 25643 h 2286563"/>
              <a:gd name="connsiteX5" fmla="*/ 5487886 w 6623012"/>
              <a:gd name="connsiteY5" fmla="*/ 171907 h 2286563"/>
              <a:gd name="connsiteX6" fmla="*/ 6599531 w 6623012"/>
              <a:gd name="connsiteY6" fmla="*/ 850044 h 2286563"/>
              <a:gd name="connsiteX7" fmla="*/ 5955376 w 6623012"/>
              <a:gd name="connsiteY7" fmla="*/ 1914139 h 2286563"/>
              <a:gd name="connsiteX8" fmla="*/ 2046762 w 6623012"/>
              <a:gd name="connsiteY8" fmla="*/ 2086520 h 2286563"/>
              <a:gd name="connsiteX9" fmla="*/ 1332087 w 6623012"/>
              <a:gd name="connsiteY9" fmla="*/ 2286563 h 2286563"/>
              <a:gd name="connsiteX10" fmla="*/ 1223256 w 6623012"/>
              <a:gd name="connsiteY10" fmla="*/ 2076033 h 2286563"/>
              <a:gd name="connsiteX0" fmla="*/ 1223256 w 6600330"/>
              <a:gd name="connsiteY0" fmla="*/ 2076033 h 2286563"/>
              <a:gd name="connsiteX1" fmla="*/ 500135 w 6600330"/>
              <a:gd name="connsiteY1" fmla="*/ 1947272 h 2286563"/>
              <a:gd name="connsiteX2" fmla="*/ 139268 w 6600330"/>
              <a:gd name="connsiteY2" fmla="*/ 1620327 h 2286563"/>
              <a:gd name="connsiteX3" fmla="*/ 88816 w 6600330"/>
              <a:gd name="connsiteY3" fmla="*/ 586751 h 2286563"/>
              <a:gd name="connsiteX4" fmla="*/ 1309207 w 6600330"/>
              <a:gd name="connsiteY4" fmla="*/ 25643 h 2286563"/>
              <a:gd name="connsiteX5" fmla="*/ 5487886 w 6600330"/>
              <a:gd name="connsiteY5" fmla="*/ 171907 h 2286563"/>
              <a:gd name="connsiteX6" fmla="*/ 6599531 w 6600330"/>
              <a:gd name="connsiteY6" fmla="*/ 850044 h 2286563"/>
              <a:gd name="connsiteX7" fmla="*/ 5955376 w 6600330"/>
              <a:gd name="connsiteY7" fmla="*/ 1914139 h 2286563"/>
              <a:gd name="connsiteX8" fmla="*/ 2046762 w 6600330"/>
              <a:gd name="connsiteY8" fmla="*/ 2086520 h 2286563"/>
              <a:gd name="connsiteX9" fmla="*/ 1332087 w 6600330"/>
              <a:gd name="connsiteY9" fmla="*/ 2286563 h 2286563"/>
              <a:gd name="connsiteX10" fmla="*/ 1223256 w 6600330"/>
              <a:gd name="connsiteY10" fmla="*/ 2076033 h 2286563"/>
              <a:gd name="connsiteX0" fmla="*/ 1223256 w 6600330"/>
              <a:gd name="connsiteY0" fmla="*/ 2077382 h 2287912"/>
              <a:gd name="connsiteX1" fmla="*/ 500135 w 6600330"/>
              <a:gd name="connsiteY1" fmla="*/ 1948621 h 2287912"/>
              <a:gd name="connsiteX2" fmla="*/ 139268 w 6600330"/>
              <a:gd name="connsiteY2" fmla="*/ 1621676 h 2287912"/>
              <a:gd name="connsiteX3" fmla="*/ 88816 w 6600330"/>
              <a:gd name="connsiteY3" fmla="*/ 588100 h 2287912"/>
              <a:gd name="connsiteX4" fmla="*/ 1309207 w 6600330"/>
              <a:gd name="connsiteY4" fmla="*/ 26992 h 2287912"/>
              <a:gd name="connsiteX5" fmla="*/ 5487886 w 6600330"/>
              <a:gd name="connsiteY5" fmla="*/ 173256 h 2287912"/>
              <a:gd name="connsiteX6" fmla="*/ 6599531 w 6600330"/>
              <a:gd name="connsiteY6" fmla="*/ 905322 h 2287912"/>
              <a:gd name="connsiteX7" fmla="*/ 5955376 w 6600330"/>
              <a:gd name="connsiteY7" fmla="*/ 1915488 h 2287912"/>
              <a:gd name="connsiteX8" fmla="*/ 2046762 w 6600330"/>
              <a:gd name="connsiteY8" fmla="*/ 2087869 h 2287912"/>
              <a:gd name="connsiteX9" fmla="*/ 1332087 w 6600330"/>
              <a:gd name="connsiteY9" fmla="*/ 2287912 h 2287912"/>
              <a:gd name="connsiteX10" fmla="*/ 1223256 w 6600330"/>
              <a:gd name="connsiteY10" fmla="*/ 2077382 h 2287912"/>
              <a:gd name="connsiteX0" fmla="*/ 1236982 w 6614056"/>
              <a:gd name="connsiteY0" fmla="*/ 2077382 h 2287912"/>
              <a:gd name="connsiteX1" fmla="*/ 513861 w 6614056"/>
              <a:gd name="connsiteY1" fmla="*/ 1948621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236982 w 6614056"/>
              <a:gd name="connsiteY0" fmla="*/ 2077382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236982 w 6614056"/>
              <a:gd name="connsiteY0" fmla="*/ 2077382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325239 w 6614056"/>
              <a:gd name="connsiteY0" fmla="*/ 2062693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325239 w 6614056"/>
              <a:gd name="connsiteY10" fmla="*/ 2062693 h 2287912"/>
              <a:gd name="connsiteX0" fmla="*/ 1350455 w 6614056"/>
              <a:gd name="connsiteY0" fmla="*/ 2033314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350455 w 6614056"/>
              <a:gd name="connsiteY10" fmla="*/ 2033314 h 2287912"/>
              <a:gd name="connsiteX0" fmla="*/ 1351015 w 6614616"/>
              <a:gd name="connsiteY0" fmla="*/ 2033314 h 2287912"/>
              <a:gd name="connsiteX1" fmla="*/ 527030 w 6614616"/>
              <a:gd name="connsiteY1" fmla="*/ 1816418 h 2287912"/>
              <a:gd name="connsiteX2" fmla="*/ 115730 w 6614616"/>
              <a:gd name="connsiteY2" fmla="*/ 1423371 h 2287912"/>
              <a:gd name="connsiteX3" fmla="*/ 103102 w 6614616"/>
              <a:gd name="connsiteY3" fmla="*/ 588100 h 2287912"/>
              <a:gd name="connsiteX4" fmla="*/ 1323493 w 6614616"/>
              <a:gd name="connsiteY4" fmla="*/ 26992 h 2287912"/>
              <a:gd name="connsiteX5" fmla="*/ 5502172 w 6614616"/>
              <a:gd name="connsiteY5" fmla="*/ 173256 h 2287912"/>
              <a:gd name="connsiteX6" fmla="*/ 6613817 w 6614616"/>
              <a:gd name="connsiteY6" fmla="*/ 905322 h 2287912"/>
              <a:gd name="connsiteX7" fmla="*/ 5969662 w 6614616"/>
              <a:gd name="connsiteY7" fmla="*/ 1915488 h 2287912"/>
              <a:gd name="connsiteX8" fmla="*/ 2061048 w 6614616"/>
              <a:gd name="connsiteY8" fmla="*/ 2087869 h 2287912"/>
              <a:gd name="connsiteX9" fmla="*/ 1346373 w 6614616"/>
              <a:gd name="connsiteY9" fmla="*/ 2287912 h 2287912"/>
              <a:gd name="connsiteX10" fmla="*/ 1351015 w 6614616"/>
              <a:gd name="connsiteY10" fmla="*/ 2033314 h 2287912"/>
              <a:gd name="connsiteX0" fmla="*/ 1351015 w 6614616"/>
              <a:gd name="connsiteY0" fmla="*/ 2033314 h 2287912"/>
              <a:gd name="connsiteX1" fmla="*/ 527030 w 6614616"/>
              <a:gd name="connsiteY1" fmla="*/ 1816418 h 2287912"/>
              <a:gd name="connsiteX2" fmla="*/ 115730 w 6614616"/>
              <a:gd name="connsiteY2" fmla="*/ 1342580 h 2287912"/>
              <a:gd name="connsiteX3" fmla="*/ 103102 w 6614616"/>
              <a:gd name="connsiteY3" fmla="*/ 588100 h 2287912"/>
              <a:gd name="connsiteX4" fmla="*/ 1323493 w 6614616"/>
              <a:gd name="connsiteY4" fmla="*/ 26992 h 2287912"/>
              <a:gd name="connsiteX5" fmla="*/ 5502172 w 6614616"/>
              <a:gd name="connsiteY5" fmla="*/ 173256 h 2287912"/>
              <a:gd name="connsiteX6" fmla="*/ 6613817 w 6614616"/>
              <a:gd name="connsiteY6" fmla="*/ 905322 h 2287912"/>
              <a:gd name="connsiteX7" fmla="*/ 5969662 w 6614616"/>
              <a:gd name="connsiteY7" fmla="*/ 1915488 h 2287912"/>
              <a:gd name="connsiteX8" fmla="*/ 2061048 w 6614616"/>
              <a:gd name="connsiteY8" fmla="*/ 2087869 h 2287912"/>
              <a:gd name="connsiteX9" fmla="*/ 1346373 w 6614616"/>
              <a:gd name="connsiteY9" fmla="*/ 2287912 h 2287912"/>
              <a:gd name="connsiteX10" fmla="*/ 1351015 w 6614616"/>
              <a:gd name="connsiteY10" fmla="*/ 2033314 h 2287912"/>
              <a:gd name="connsiteX0" fmla="*/ 1358038 w 6621639"/>
              <a:gd name="connsiteY0" fmla="*/ 2033314 h 2287912"/>
              <a:gd name="connsiteX1" fmla="*/ 534053 w 6621639"/>
              <a:gd name="connsiteY1" fmla="*/ 1816418 h 2287912"/>
              <a:gd name="connsiteX2" fmla="*/ 122753 w 6621639"/>
              <a:gd name="connsiteY2" fmla="*/ 1342580 h 2287912"/>
              <a:gd name="connsiteX3" fmla="*/ 110125 w 6621639"/>
              <a:gd name="connsiteY3" fmla="*/ 588100 h 2287912"/>
              <a:gd name="connsiteX4" fmla="*/ 1330516 w 6621639"/>
              <a:gd name="connsiteY4" fmla="*/ 26992 h 2287912"/>
              <a:gd name="connsiteX5" fmla="*/ 5509195 w 6621639"/>
              <a:gd name="connsiteY5" fmla="*/ 173256 h 2287912"/>
              <a:gd name="connsiteX6" fmla="*/ 6620840 w 6621639"/>
              <a:gd name="connsiteY6" fmla="*/ 905322 h 2287912"/>
              <a:gd name="connsiteX7" fmla="*/ 5976685 w 6621639"/>
              <a:gd name="connsiteY7" fmla="*/ 1915488 h 2287912"/>
              <a:gd name="connsiteX8" fmla="*/ 2068071 w 6621639"/>
              <a:gd name="connsiteY8" fmla="*/ 2087869 h 2287912"/>
              <a:gd name="connsiteX9" fmla="*/ 1353396 w 6621639"/>
              <a:gd name="connsiteY9" fmla="*/ 2287912 h 2287912"/>
              <a:gd name="connsiteX10" fmla="*/ 1358038 w 6621639"/>
              <a:gd name="connsiteY10" fmla="*/ 2033314 h 2287912"/>
              <a:gd name="connsiteX0" fmla="*/ 1358038 w 6621639"/>
              <a:gd name="connsiteY0" fmla="*/ 2033314 h 2287912"/>
              <a:gd name="connsiteX1" fmla="*/ 534053 w 6621639"/>
              <a:gd name="connsiteY1" fmla="*/ 1816418 h 2287912"/>
              <a:gd name="connsiteX2" fmla="*/ 122753 w 6621639"/>
              <a:gd name="connsiteY2" fmla="*/ 1342580 h 2287912"/>
              <a:gd name="connsiteX3" fmla="*/ 110125 w 6621639"/>
              <a:gd name="connsiteY3" fmla="*/ 588100 h 2287912"/>
              <a:gd name="connsiteX4" fmla="*/ 1330516 w 6621639"/>
              <a:gd name="connsiteY4" fmla="*/ 26992 h 2287912"/>
              <a:gd name="connsiteX5" fmla="*/ 5509195 w 6621639"/>
              <a:gd name="connsiteY5" fmla="*/ 173256 h 2287912"/>
              <a:gd name="connsiteX6" fmla="*/ 6620840 w 6621639"/>
              <a:gd name="connsiteY6" fmla="*/ 905322 h 2287912"/>
              <a:gd name="connsiteX7" fmla="*/ 5976685 w 6621639"/>
              <a:gd name="connsiteY7" fmla="*/ 1915488 h 2287912"/>
              <a:gd name="connsiteX8" fmla="*/ 2068071 w 6621639"/>
              <a:gd name="connsiteY8" fmla="*/ 2087869 h 2287912"/>
              <a:gd name="connsiteX9" fmla="*/ 1353396 w 6621639"/>
              <a:gd name="connsiteY9" fmla="*/ 2287912 h 2287912"/>
              <a:gd name="connsiteX10" fmla="*/ 1358038 w 6621639"/>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060489 w 6614057"/>
              <a:gd name="connsiteY8" fmla="*/ 2087869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123530 w 6614057"/>
              <a:gd name="connsiteY8" fmla="*/ 2058491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6451"/>
              <a:gd name="connsiteY0" fmla="*/ 2033314 h 2287912"/>
              <a:gd name="connsiteX1" fmla="*/ 513863 w 6616451"/>
              <a:gd name="connsiteY1" fmla="*/ 1765006 h 2287912"/>
              <a:gd name="connsiteX2" fmla="*/ 115171 w 6616451"/>
              <a:gd name="connsiteY2" fmla="*/ 1342580 h 2287912"/>
              <a:gd name="connsiteX3" fmla="*/ 102543 w 6616451"/>
              <a:gd name="connsiteY3" fmla="*/ 588100 h 2287912"/>
              <a:gd name="connsiteX4" fmla="*/ 1322934 w 6616451"/>
              <a:gd name="connsiteY4" fmla="*/ 26992 h 2287912"/>
              <a:gd name="connsiteX5" fmla="*/ 5501613 w 6616451"/>
              <a:gd name="connsiteY5" fmla="*/ 173256 h 2287912"/>
              <a:gd name="connsiteX6" fmla="*/ 6613258 w 6616451"/>
              <a:gd name="connsiteY6" fmla="*/ 905322 h 2287912"/>
              <a:gd name="connsiteX7" fmla="*/ 6032145 w 6616451"/>
              <a:gd name="connsiteY7" fmla="*/ 1856731 h 2287912"/>
              <a:gd name="connsiteX8" fmla="*/ 2224395 w 6616451"/>
              <a:gd name="connsiteY8" fmla="*/ 2029112 h 2287912"/>
              <a:gd name="connsiteX9" fmla="*/ 1345814 w 6616451"/>
              <a:gd name="connsiteY9" fmla="*/ 2287912 h 2287912"/>
              <a:gd name="connsiteX10" fmla="*/ 1350456 w 6616451"/>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6032145 w 6614057"/>
              <a:gd name="connsiteY7" fmla="*/ 1856731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6019537 w 6614057"/>
              <a:gd name="connsiteY7" fmla="*/ 1805318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3258"/>
              <a:gd name="connsiteY0" fmla="*/ 2033314 h 2287912"/>
              <a:gd name="connsiteX1" fmla="*/ 513863 w 6613258"/>
              <a:gd name="connsiteY1" fmla="*/ 1765006 h 2287912"/>
              <a:gd name="connsiteX2" fmla="*/ 115171 w 6613258"/>
              <a:gd name="connsiteY2" fmla="*/ 1342580 h 2287912"/>
              <a:gd name="connsiteX3" fmla="*/ 102543 w 6613258"/>
              <a:gd name="connsiteY3" fmla="*/ 588100 h 2287912"/>
              <a:gd name="connsiteX4" fmla="*/ 1322934 w 6613258"/>
              <a:gd name="connsiteY4" fmla="*/ 26992 h 2287912"/>
              <a:gd name="connsiteX5" fmla="*/ 5501613 w 6613258"/>
              <a:gd name="connsiteY5" fmla="*/ 173256 h 2287912"/>
              <a:gd name="connsiteX6" fmla="*/ 6613258 w 6613258"/>
              <a:gd name="connsiteY6" fmla="*/ 905322 h 2287912"/>
              <a:gd name="connsiteX7" fmla="*/ 6019537 w 6613258"/>
              <a:gd name="connsiteY7" fmla="*/ 1805318 h 2287912"/>
              <a:gd name="connsiteX8" fmla="*/ 2224395 w 6613258"/>
              <a:gd name="connsiteY8" fmla="*/ 2029112 h 2287912"/>
              <a:gd name="connsiteX9" fmla="*/ 1345814 w 6613258"/>
              <a:gd name="connsiteY9" fmla="*/ 2287912 h 2287912"/>
              <a:gd name="connsiteX10" fmla="*/ 1350456 w 6613258"/>
              <a:gd name="connsiteY10" fmla="*/ 2033314 h 2287912"/>
              <a:gd name="connsiteX0" fmla="*/ 1352720 w 6615522"/>
              <a:gd name="connsiteY0" fmla="*/ 2033314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52720 w 6615522"/>
              <a:gd name="connsiteY10" fmla="*/ 2033314 h 2287912"/>
              <a:gd name="connsiteX0" fmla="*/ 1390545 w 6615522"/>
              <a:gd name="connsiteY0" fmla="*/ 2011281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90545 w 6615522"/>
              <a:gd name="connsiteY10" fmla="*/ 2011281 h 2287912"/>
              <a:gd name="connsiteX0" fmla="*/ 1390545 w 6615522"/>
              <a:gd name="connsiteY0" fmla="*/ 2011281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90545 w 6615522"/>
              <a:gd name="connsiteY10" fmla="*/ 2011281 h 2287912"/>
              <a:gd name="connsiteX0" fmla="*/ 1392284 w 6617261"/>
              <a:gd name="connsiteY0" fmla="*/ 2011281 h 2287912"/>
              <a:gd name="connsiteX1" fmla="*/ 606122 w 6617261"/>
              <a:gd name="connsiteY1" fmla="*/ 1728283 h 2287912"/>
              <a:gd name="connsiteX2" fmla="*/ 119174 w 6617261"/>
              <a:gd name="connsiteY2" fmla="*/ 1342580 h 2287912"/>
              <a:gd name="connsiteX3" fmla="*/ 106546 w 6617261"/>
              <a:gd name="connsiteY3" fmla="*/ 588100 h 2287912"/>
              <a:gd name="connsiteX4" fmla="*/ 1326937 w 6617261"/>
              <a:gd name="connsiteY4" fmla="*/ 26992 h 2287912"/>
              <a:gd name="connsiteX5" fmla="*/ 5505616 w 6617261"/>
              <a:gd name="connsiteY5" fmla="*/ 173256 h 2287912"/>
              <a:gd name="connsiteX6" fmla="*/ 6617261 w 6617261"/>
              <a:gd name="connsiteY6" fmla="*/ 905322 h 2287912"/>
              <a:gd name="connsiteX7" fmla="*/ 6023540 w 6617261"/>
              <a:gd name="connsiteY7" fmla="*/ 1805318 h 2287912"/>
              <a:gd name="connsiteX8" fmla="*/ 2228398 w 6617261"/>
              <a:gd name="connsiteY8" fmla="*/ 2029112 h 2287912"/>
              <a:gd name="connsiteX9" fmla="*/ 1349817 w 6617261"/>
              <a:gd name="connsiteY9" fmla="*/ 2287912 h 2287912"/>
              <a:gd name="connsiteX10" fmla="*/ 1392284 w 6617261"/>
              <a:gd name="connsiteY10" fmla="*/ 2011281 h 2287912"/>
              <a:gd name="connsiteX0" fmla="*/ 1382461 w 6607438"/>
              <a:gd name="connsiteY0" fmla="*/ 2011281 h 2287912"/>
              <a:gd name="connsiteX1" fmla="*/ 596299 w 6607438"/>
              <a:gd name="connsiteY1" fmla="*/ 1728283 h 2287912"/>
              <a:gd name="connsiteX2" fmla="*/ 134568 w 6607438"/>
              <a:gd name="connsiteY2" fmla="*/ 1291168 h 2287912"/>
              <a:gd name="connsiteX3" fmla="*/ 96723 w 6607438"/>
              <a:gd name="connsiteY3" fmla="*/ 588100 h 2287912"/>
              <a:gd name="connsiteX4" fmla="*/ 1317114 w 6607438"/>
              <a:gd name="connsiteY4" fmla="*/ 26992 h 2287912"/>
              <a:gd name="connsiteX5" fmla="*/ 5495793 w 6607438"/>
              <a:gd name="connsiteY5" fmla="*/ 173256 h 2287912"/>
              <a:gd name="connsiteX6" fmla="*/ 6607438 w 6607438"/>
              <a:gd name="connsiteY6" fmla="*/ 905322 h 2287912"/>
              <a:gd name="connsiteX7" fmla="*/ 6013717 w 6607438"/>
              <a:gd name="connsiteY7" fmla="*/ 1805318 h 2287912"/>
              <a:gd name="connsiteX8" fmla="*/ 2218575 w 6607438"/>
              <a:gd name="connsiteY8" fmla="*/ 2029112 h 2287912"/>
              <a:gd name="connsiteX9" fmla="*/ 1339994 w 6607438"/>
              <a:gd name="connsiteY9" fmla="*/ 2287912 h 2287912"/>
              <a:gd name="connsiteX10" fmla="*/ 1382461 w 6607438"/>
              <a:gd name="connsiteY10" fmla="*/ 2011281 h 2287912"/>
              <a:gd name="connsiteX0" fmla="*/ 1346619 w 6571596"/>
              <a:gd name="connsiteY0" fmla="*/ 2009705 h 2286336"/>
              <a:gd name="connsiteX1" fmla="*/ 560457 w 6571596"/>
              <a:gd name="connsiteY1" fmla="*/ 1726707 h 2286336"/>
              <a:gd name="connsiteX2" fmla="*/ 98726 w 6571596"/>
              <a:gd name="connsiteY2" fmla="*/ 1289592 h 2286336"/>
              <a:gd name="connsiteX3" fmla="*/ 111313 w 6571596"/>
              <a:gd name="connsiteY3" fmla="*/ 564490 h 2286336"/>
              <a:gd name="connsiteX4" fmla="*/ 1281272 w 6571596"/>
              <a:gd name="connsiteY4" fmla="*/ 25416 h 2286336"/>
              <a:gd name="connsiteX5" fmla="*/ 5459951 w 6571596"/>
              <a:gd name="connsiteY5" fmla="*/ 171680 h 2286336"/>
              <a:gd name="connsiteX6" fmla="*/ 6571596 w 6571596"/>
              <a:gd name="connsiteY6" fmla="*/ 903746 h 2286336"/>
              <a:gd name="connsiteX7" fmla="*/ 5977875 w 6571596"/>
              <a:gd name="connsiteY7" fmla="*/ 1803742 h 2286336"/>
              <a:gd name="connsiteX8" fmla="*/ 2182733 w 6571596"/>
              <a:gd name="connsiteY8" fmla="*/ 2027536 h 2286336"/>
              <a:gd name="connsiteX9" fmla="*/ 1304152 w 6571596"/>
              <a:gd name="connsiteY9" fmla="*/ 2286336 h 2286336"/>
              <a:gd name="connsiteX10" fmla="*/ 1346619 w 6571596"/>
              <a:gd name="connsiteY10" fmla="*/ 2009705 h 2286336"/>
              <a:gd name="connsiteX0" fmla="*/ 1335993 w 6560970"/>
              <a:gd name="connsiteY0" fmla="*/ 2009705 h 2286336"/>
              <a:gd name="connsiteX1" fmla="*/ 549831 w 6560970"/>
              <a:gd name="connsiteY1" fmla="*/ 1726707 h 2286336"/>
              <a:gd name="connsiteX2" fmla="*/ 88100 w 6560970"/>
              <a:gd name="connsiteY2" fmla="*/ 1289592 h 2286336"/>
              <a:gd name="connsiteX3" fmla="*/ 100687 w 6560970"/>
              <a:gd name="connsiteY3" fmla="*/ 564490 h 2286336"/>
              <a:gd name="connsiteX4" fmla="*/ 1270646 w 6560970"/>
              <a:gd name="connsiteY4" fmla="*/ 25416 h 2286336"/>
              <a:gd name="connsiteX5" fmla="*/ 5449325 w 6560970"/>
              <a:gd name="connsiteY5" fmla="*/ 171680 h 2286336"/>
              <a:gd name="connsiteX6" fmla="*/ 6560970 w 6560970"/>
              <a:gd name="connsiteY6" fmla="*/ 903746 h 2286336"/>
              <a:gd name="connsiteX7" fmla="*/ 5967249 w 6560970"/>
              <a:gd name="connsiteY7" fmla="*/ 1803742 h 2286336"/>
              <a:gd name="connsiteX8" fmla="*/ 2172107 w 6560970"/>
              <a:gd name="connsiteY8" fmla="*/ 2027536 h 2286336"/>
              <a:gd name="connsiteX9" fmla="*/ 1293526 w 6560970"/>
              <a:gd name="connsiteY9" fmla="*/ 2286336 h 2286336"/>
              <a:gd name="connsiteX10" fmla="*/ 1335993 w 6560970"/>
              <a:gd name="connsiteY10" fmla="*/ 2009705 h 2286336"/>
              <a:gd name="connsiteX0" fmla="*/ 1320449 w 6545426"/>
              <a:gd name="connsiteY0" fmla="*/ 2009705 h 2286336"/>
              <a:gd name="connsiteX1" fmla="*/ 534287 w 6545426"/>
              <a:gd name="connsiteY1" fmla="*/ 1726707 h 2286336"/>
              <a:gd name="connsiteX2" fmla="*/ 72556 w 6545426"/>
              <a:gd name="connsiteY2" fmla="*/ 1289592 h 2286336"/>
              <a:gd name="connsiteX3" fmla="*/ 85143 w 6545426"/>
              <a:gd name="connsiteY3" fmla="*/ 564490 h 2286336"/>
              <a:gd name="connsiteX4" fmla="*/ 1255102 w 6545426"/>
              <a:gd name="connsiteY4" fmla="*/ 25416 h 2286336"/>
              <a:gd name="connsiteX5" fmla="*/ 5433781 w 6545426"/>
              <a:gd name="connsiteY5" fmla="*/ 171680 h 2286336"/>
              <a:gd name="connsiteX6" fmla="*/ 6545426 w 6545426"/>
              <a:gd name="connsiteY6" fmla="*/ 903746 h 2286336"/>
              <a:gd name="connsiteX7" fmla="*/ 5951705 w 6545426"/>
              <a:gd name="connsiteY7" fmla="*/ 1803742 h 2286336"/>
              <a:gd name="connsiteX8" fmla="*/ 2156563 w 6545426"/>
              <a:gd name="connsiteY8" fmla="*/ 2027536 h 2286336"/>
              <a:gd name="connsiteX9" fmla="*/ 1277982 w 6545426"/>
              <a:gd name="connsiteY9" fmla="*/ 2286336 h 2286336"/>
              <a:gd name="connsiteX10" fmla="*/ 1320449 w 6545426"/>
              <a:gd name="connsiteY10" fmla="*/ 2009705 h 2286336"/>
              <a:gd name="connsiteX0" fmla="*/ 1350191 w 6575168"/>
              <a:gd name="connsiteY0" fmla="*/ 2028838 h 2305469"/>
              <a:gd name="connsiteX1" fmla="*/ 564029 w 6575168"/>
              <a:gd name="connsiteY1" fmla="*/ 1745840 h 2305469"/>
              <a:gd name="connsiteX2" fmla="*/ 102298 w 6575168"/>
              <a:gd name="connsiteY2" fmla="*/ 1308725 h 2305469"/>
              <a:gd name="connsiteX3" fmla="*/ 114885 w 6575168"/>
              <a:gd name="connsiteY3" fmla="*/ 583623 h 2305469"/>
              <a:gd name="connsiteX4" fmla="*/ 1335277 w 6575168"/>
              <a:gd name="connsiteY4" fmla="*/ 22515 h 2305469"/>
              <a:gd name="connsiteX5" fmla="*/ 5463523 w 6575168"/>
              <a:gd name="connsiteY5" fmla="*/ 190813 h 2305469"/>
              <a:gd name="connsiteX6" fmla="*/ 6575168 w 6575168"/>
              <a:gd name="connsiteY6" fmla="*/ 922879 h 2305469"/>
              <a:gd name="connsiteX7" fmla="*/ 5981447 w 6575168"/>
              <a:gd name="connsiteY7" fmla="*/ 1822875 h 2305469"/>
              <a:gd name="connsiteX8" fmla="*/ 2186305 w 6575168"/>
              <a:gd name="connsiteY8" fmla="*/ 2046669 h 2305469"/>
              <a:gd name="connsiteX9" fmla="*/ 1307724 w 6575168"/>
              <a:gd name="connsiteY9" fmla="*/ 2305469 h 2305469"/>
              <a:gd name="connsiteX10" fmla="*/ 1350191 w 6575168"/>
              <a:gd name="connsiteY10" fmla="*/ 2028838 h 2305469"/>
              <a:gd name="connsiteX0" fmla="*/ 1350191 w 6575168"/>
              <a:gd name="connsiteY0" fmla="*/ 2028838 h 2305469"/>
              <a:gd name="connsiteX1" fmla="*/ 564029 w 6575168"/>
              <a:gd name="connsiteY1" fmla="*/ 1745840 h 2305469"/>
              <a:gd name="connsiteX2" fmla="*/ 102298 w 6575168"/>
              <a:gd name="connsiteY2" fmla="*/ 1308725 h 2305469"/>
              <a:gd name="connsiteX3" fmla="*/ 114885 w 6575168"/>
              <a:gd name="connsiteY3" fmla="*/ 583623 h 2305469"/>
              <a:gd name="connsiteX4" fmla="*/ 1335277 w 6575168"/>
              <a:gd name="connsiteY4" fmla="*/ 22515 h 2305469"/>
              <a:gd name="connsiteX5" fmla="*/ 5463523 w 6575168"/>
              <a:gd name="connsiteY5" fmla="*/ 190813 h 2305469"/>
              <a:gd name="connsiteX6" fmla="*/ 6575168 w 6575168"/>
              <a:gd name="connsiteY6" fmla="*/ 922879 h 2305469"/>
              <a:gd name="connsiteX7" fmla="*/ 5981447 w 6575168"/>
              <a:gd name="connsiteY7" fmla="*/ 1822875 h 2305469"/>
              <a:gd name="connsiteX8" fmla="*/ 2186305 w 6575168"/>
              <a:gd name="connsiteY8" fmla="*/ 2046669 h 2305469"/>
              <a:gd name="connsiteX9" fmla="*/ 1307724 w 6575168"/>
              <a:gd name="connsiteY9" fmla="*/ 2305469 h 2305469"/>
              <a:gd name="connsiteX10" fmla="*/ 1350191 w 6575168"/>
              <a:gd name="connsiteY10" fmla="*/ 2028838 h 2305469"/>
              <a:gd name="connsiteX0" fmla="*/ 1261706 w 6486683"/>
              <a:gd name="connsiteY0" fmla="*/ 2028838 h 2305469"/>
              <a:gd name="connsiteX1" fmla="*/ 475544 w 6486683"/>
              <a:gd name="connsiteY1" fmla="*/ 1745840 h 2305469"/>
              <a:gd name="connsiteX2" fmla="*/ 26400 w 6486683"/>
              <a:gd name="connsiteY2" fmla="*/ 583623 h 2305469"/>
              <a:gd name="connsiteX3" fmla="*/ 1246792 w 6486683"/>
              <a:gd name="connsiteY3" fmla="*/ 22515 h 2305469"/>
              <a:gd name="connsiteX4" fmla="*/ 5375038 w 6486683"/>
              <a:gd name="connsiteY4" fmla="*/ 190813 h 2305469"/>
              <a:gd name="connsiteX5" fmla="*/ 6486683 w 6486683"/>
              <a:gd name="connsiteY5" fmla="*/ 922879 h 2305469"/>
              <a:gd name="connsiteX6" fmla="*/ 5892962 w 6486683"/>
              <a:gd name="connsiteY6" fmla="*/ 1822875 h 2305469"/>
              <a:gd name="connsiteX7" fmla="*/ 2097820 w 6486683"/>
              <a:gd name="connsiteY7" fmla="*/ 2046669 h 2305469"/>
              <a:gd name="connsiteX8" fmla="*/ 1219239 w 6486683"/>
              <a:gd name="connsiteY8" fmla="*/ 2305469 h 2305469"/>
              <a:gd name="connsiteX9" fmla="*/ 1261706 w 6486683"/>
              <a:gd name="connsiteY9" fmla="*/ 2028838 h 2305469"/>
              <a:gd name="connsiteX0" fmla="*/ 1278912 w 6503889"/>
              <a:gd name="connsiteY0" fmla="*/ 2028838 h 2305469"/>
              <a:gd name="connsiteX1" fmla="*/ 366669 w 6503889"/>
              <a:gd name="connsiteY1" fmla="*/ 1650360 h 2305469"/>
              <a:gd name="connsiteX2" fmla="*/ 43606 w 6503889"/>
              <a:gd name="connsiteY2" fmla="*/ 583623 h 2305469"/>
              <a:gd name="connsiteX3" fmla="*/ 1263998 w 6503889"/>
              <a:gd name="connsiteY3" fmla="*/ 22515 h 2305469"/>
              <a:gd name="connsiteX4" fmla="*/ 5392244 w 6503889"/>
              <a:gd name="connsiteY4" fmla="*/ 190813 h 2305469"/>
              <a:gd name="connsiteX5" fmla="*/ 6503889 w 6503889"/>
              <a:gd name="connsiteY5" fmla="*/ 922879 h 2305469"/>
              <a:gd name="connsiteX6" fmla="*/ 5910168 w 6503889"/>
              <a:gd name="connsiteY6" fmla="*/ 1822875 h 2305469"/>
              <a:gd name="connsiteX7" fmla="*/ 2115026 w 6503889"/>
              <a:gd name="connsiteY7" fmla="*/ 2046669 h 2305469"/>
              <a:gd name="connsiteX8" fmla="*/ 1236445 w 6503889"/>
              <a:gd name="connsiteY8" fmla="*/ 2305469 h 2305469"/>
              <a:gd name="connsiteX9" fmla="*/ 1278912 w 6503889"/>
              <a:gd name="connsiteY9" fmla="*/ 2028838 h 2305469"/>
              <a:gd name="connsiteX0" fmla="*/ 1306915 w 6531892"/>
              <a:gd name="connsiteY0" fmla="*/ 2028838 h 2305469"/>
              <a:gd name="connsiteX1" fmla="*/ 268591 w 6531892"/>
              <a:gd name="connsiteY1" fmla="*/ 1643015 h 2305469"/>
              <a:gd name="connsiteX2" fmla="*/ 71609 w 6531892"/>
              <a:gd name="connsiteY2" fmla="*/ 583623 h 2305469"/>
              <a:gd name="connsiteX3" fmla="*/ 1292001 w 6531892"/>
              <a:gd name="connsiteY3" fmla="*/ 22515 h 2305469"/>
              <a:gd name="connsiteX4" fmla="*/ 5420247 w 6531892"/>
              <a:gd name="connsiteY4" fmla="*/ 190813 h 2305469"/>
              <a:gd name="connsiteX5" fmla="*/ 6531892 w 6531892"/>
              <a:gd name="connsiteY5" fmla="*/ 922879 h 2305469"/>
              <a:gd name="connsiteX6" fmla="*/ 5938171 w 6531892"/>
              <a:gd name="connsiteY6" fmla="*/ 1822875 h 2305469"/>
              <a:gd name="connsiteX7" fmla="*/ 2143029 w 6531892"/>
              <a:gd name="connsiteY7" fmla="*/ 2046669 h 2305469"/>
              <a:gd name="connsiteX8" fmla="*/ 1264448 w 6531892"/>
              <a:gd name="connsiteY8" fmla="*/ 2305469 h 2305469"/>
              <a:gd name="connsiteX9" fmla="*/ 1306915 w 6531892"/>
              <a:gd name="connsiteY9" fmla="*/ 2028838 h 2305469"/>
              <a:gd name="connsiteX0" fmla="*/ 1322733 w 6547710"/>
              <a:gd name="connsiteY0" fmla="*/ 2028838 h 2305469"/>
              <a:gd name="connsiteX1" fmla="*/ 284409 w 6547710"/>
              <a:gd name="connsiteY1" fmla="*/ 1643015 h 2305469"/>
              <a:gd name="connsiteX2" fmla="*/ 87427 w 6547710"/>
              <a:gd name="connsiteY2" fmla="*/ 583623 h 2305469"/>
              <a:gd name="connsiteX3" fmla="*/ 1307819 w 6547710"/>
              <a:gd name="connsiteY3" fmla="*/ 22515 h 2305469"/>
              <a:gd name="connsiteX4" fmla="*/ 5436065 w 6547710"/>
              <a:gd name="connsiteY4" fmla="*/ 190813 h 2305469"/>
              <a:gd name="connsiteX5" fmla="*/ 6547710 w 6547710"/>
              <a:gd name="connsiteY5" fmla="*/ 922879 h 2305469"/>
              <a:gd name="connsiteX6" fmla="*/ 5953989 w 6547710"/>
              <a:gd name="connsiteY6" fmla="*/ 1822875 h 2305469"/>
              <a:gd name="connsiteX7" fmla="*/ 2158847 w 6547710"/>
              <a:gd name="connsiteY7" fmla="*/ 2046669 h 2305469"/>
              <a:gd name="connsiteX8" fmla="*/ 1280266 w 6547710"/>
              <a:gd name="connsiteY8" fmla="*/ 2305469 h 2305469"/>
              <a:gd name="connsiteX9" fmla="*/ 1322733 w 6547710"/>
              <a:gd name="connsiteY9" fmla="*/ 2028838 h 2305469"/>
              <a:gd name="connsiteX0" fmla="*/ 1350725 w 6575702"/>
              <a:gd name="connsiteY0" fmla="*/ 2028838 h 2305469"/>
              <a:gd name="connsiteX1" fmla="*/ 312401 w 6575702"/>
              <a:gd name="connsiteY1" fmla="*/ 1643015 h 2305469"/>
              <a:gd name="connsiteX2" fmla="*/ 115419 w 6575702"/>
              <a:gd name="connsiteY2" fmla="*/ 583623 h 2305469"/>
              <a:gd name="connsiteX3" fmla="*/ 1335811 w 6575702"/>
              <a:gd name="connsiteY3" fmla="*/ 22515 h 2305469"/>
              <a:gd name="connsiteX4" fmla="*/ 5464057 w 6575702"/>
              <a:gd name="connsiteY4" fmla="*/ 190813 h 2305469"/>
              <a:gd name="connsiteX5" fmla="*/ 6575702 w 6575702"/>
              <a:gd name="connsiteY5" fmla="*/ 922879 h 2305469"/>
              <a:gd name="connsiteX6" fmla="*/ 5981981 w 6575702"/>
              <a:gd name="connsiteY6" fmla="*/ 1822875 h 2305469"/>
              <a:gd name="connsiteX7" fmla="*/ 2186839 w 6575702"/>
              <a:gd name="connsiteY7" fmla="*/ 2046669 h 2305469"/>
              <a:gd name="connsiteX8" fmla="*/ 1308258 w 6575702"/>
              <a:gd name="connsiteY8" fmla="*/ 2305469 h 2305469"/>
              <a:gd name="connsiteX9" fmla="*/ 1350725 w 6575702"/>
              <a:gd name="connsiteY9" fmla="*/ 2028838 h 2305469"/>
              <a:gd name="connsiteX0" fmla="*/ 1334698 w 6559675"/>
              <a:gd name="connsiteY0" fmla="*/ 2033414 h 2310045"/>
              <a:gd name="connsiteX1" fmla="*/ 296374 w 6559675"/>
              <a:gd name="connsiteY1" fmla="*/ 1647591 h 2310045"/>
              <a:gd name="connsiteX2" fmla="*/ 99392 w 6559675"/>
              <a:gd name="connsiteY2" fmla="*/ 654301 h 2310045"/>
              <a:gd name="connsiteX3" fmla="*/ 1319784 w 6559675"/>
              <a:gd name="connsiteY3" fmla="*/ 27091 h 2310045"/>
              <a:gd name="connsiteX4" fmla="*/ 5448030 w 6559675"/>
              <a:gd name="connsiteY4" fmla="*/ 195389 h 2310045"/>
              <a:gd name="connsiteX5" fmla="*/ 6559675 w 6559675"/>
              <a:gd name="connsiteY5" fmla="*/ 927455 h 2310045"/>
              <a:gd name="connsiteX6" fmla="*/ 5965954 w 6559675"/>
              <a:gd name="connsiteY6" fmla="*/ 1827451 h 2310045"/>
              <a:gd name="connsiteX7" fmla="*/ 2170812 w 6559675"/>
              <a:gd name="connsiteY7" fmla="*/ 2051245 h 2310045"/>
              <a:gd name="connsiteX8" fmla="*/ 1292231 w 6559675"/>
              <a:gd name="connsiteY8" fmla="*/ 2310045 h 2310045"/>
              <a:gd name="connsiteX9" fmla="*/ 1334698 w 6559675"/>
              <a:gd name="connsiteY9" fmla="*/ 2033414 h 2310045"/>
              <a:gd name="connsiteX0" fmla="*/ 1387100 w 6612077"/>
              <a:gd name="connsiteY0" fmla="*/ 2036495 h 2313126"/>
              <a:gd name="connsiteX1" fmla="*/ 348776 w 6612077"/>
              <a:gd name="connsiteY1" fmla="*/ 1650672 h 2313126"/>
              <a:gd name="connsiteX2" fmla="*/ 88753 w 6612077"/>
              <a:gd name="connsiteY2" fmla="*/ 701450 h 2313126"/>
              <a:gd name="connsiteX3" fmla="*/ 1372186 w 6612077"/>
              <a:gd name="connsiteY3" fmla="*/ 30172 h 2313126"/>
              <a:gd name="connsiteX4" fmla="*/ 5500432 w 6612077"/>
              <a:gd name="connsiteY4" fmla="*/ 198470 h 2313126"/>
              <a:gd name="connsiteX5" fmla="*/ 6612077 w 6612077"/>
              <a:gd name="connsiteY5" fmla="*/ 930536 h 2313126"/>
              <a:gd name="connsiteX6" fmla="*/ 6018356 w 6612077"/>
              <a:gd name="connsiteY6" fmla="*/ 1830532 h 2313126"/>
              <a:gd name="connsiteX7" fmla="*/ 2223214 w 6612077"/>
              <a:gd name="connsiteY7" fmla="*/ 2054326 h 2313126"/>
              <a:gd name="connsiteX8" fmla="*/ 1344633 w 6612077"/>
              <a:gd name="connsiteY8" fmla="*/ 2313126 h 2313126"/>
              <a:gd name="connsiteX9" fmla="*/ 1387100 w 6612077"/>
              <a:gd name="connsiteY9" fmla="*/ 2036495 h 2313126"/>
              <a:gd name="connsiteX0" fmla="*/ 1391247 w 6616224"/>
              <a:gd name="connsiteY0" fmla="*/ 2036495 h 2313126"/>
              <a:gd name="connsiteX1" fmla="*/ 352923 w 6616224"/>
              <a:gd name="connsiteY1" fmla="*/ 1650672 h 2313126"/>
              <a:gd name="connsiteX2" fmla="*/ 92900 w 6616224"/>
              <a:gd name="connsiteY2" fmla="*/ 701450 h 2313126"/>
              <a:gd name="connsiteX3" fmla="*/ 1376333 w 6616224"/>
              <a:gd name="connsiteY3" fmla="*/ 30172 h 2313126"/>
              <a:gd name="connsiteX4" fmla="*/ 5504579 w 6616224"/>
              <a:gd name="connsiteY4" fmla="*/ 198470 h 2313126"/>
              <a:gd name="connsiteX5" fmla="*/ 6616224 w 6616224"/>
              <a:gd name="connsiteY5" fmla="*/ 930536 h 2313126"/>
              <a:gd name="connsiteX6" fmla="*/ 6022503 w 6616224"/>
              <a:gd name="connsiteY6" fmla="*/ 1830532 h 2313126"/>
              <a:gd name="connsiteX7" fmla="*/ 2227361 w 6616224"/>
              <a:gd name="connsiteY7" fmla="*/ 2054326 h 2313126"/>
              <a:gd name="connsiteX8" fmla="*/ 1348780 w 6616224"/>
              <a:gd name="connsiteY8" fmla="*/ 2313126 h 2313126"/>
              <a:gd name="connsiteX9" fmla="*/ 1391247 w 6616224"/>
              <a:gd name="connsiteY9" fmla="*/ 2036495 h 2313126"/>
              <a:gd name="connsiteX0" fmla="*/ 1389139 w 6614116"/>
              <a:gd name="connsiteY0" fmla="*/ 2036495 h 2313126"/>
              <a:gd name="connsiteX1" fmla="*/ 350815 w 6614116"/>
              <a:gd name="connsiteY1" fmla="*/ 1650672 h 2313126"/>
              <a:gd name="connsiteX2" fmla="*/ 90792 w 6614116"/>
              <a:gd name="connsiteY2" fmla="*/ 701450 h 2313126"/>
              <a:gd name="connsiteX3" fmla="*/ 1374225 w 6614116"/>
              <a:gd name="connsiteY3" fmla="*/ 30172 h 2313126"/>
              <a:gd name="connsiteX4" fmla="*/ 5502471 w 6614116"/>
              <a:gd name="connsiteY4" fmla="*/ 198470 h 2313126"/>
              <a:gd name="connsiteX5" fmla="*/ 6614116 w 6614116"/>
              <a:gd name="connsiteY5" fmla="*/ 930536 h 2313126"/>
              <a:gd name="connsiteX6" fmla="*/ 6020395 w 6614116"/>
              <a:gd name="connsiteY6" fmla="*/ 1830532 h 2313126"/>
              <a:gd name="connsiteX7" fmla="*/ 2225253 w 6614116"/>
              <a:gd name="connsiteY7" fmla="*/ 2054326 h 2313126"/>
              <a:gd name="connsiteX8" fmla="*/ 1346672 w 6614116"/>
              <a:gd name="connsiteY8" fmla="*/ 2313126 h 2313126"/>
              <a:gd name="connsiteX9" fmla="*/ 1389139 w 6614116"/>
              <a:gd name="connsiteY9" fmla="*/ 2036495 h 2313126"/>
              <a:gd name="connsiteX0" fmla="*/ 1389139 w 6614116"/>
              <a:gd name="connsiteY0" fmla="*/ 2036495 h 2313126"/>
              <a:gd name="connsiteX1" fmla="*/ 350815 w 6614116"/>
              <a:gd name="connsiteY1" fmla="*/ 1650672 h 2313126"/>
              <a:gd name="connsiteX2" fmla="*/ 90792 w 6614116"/>
              <a:gd name="connsiteY2" fmla="*/ 701450 h 2313126"/>
              <a:gd name="connsiteX3" fmla="*/ 1374225 w 6614116"/>
              <a:gd name="connsiteY3" fmla="*/ 30172 h 2313126"/>
              <a:gd name="connsiteX4" fmla="*/ 5502471 w 6614116"/>
              <a:gd name="connsiteY4" fmla="*/ 198470 h 2313126"/>
              <a:gd name="connsiteX5" fmla="*/ 6614116 w 6614116"/>
              <a:gd name="connsiteY5" fmla="*/ 930536 h 2313126"/>
              <a:gd name="connsiteX6" fmla="*/ 6020395 w 6614116"/>
              <a:gd name="connsiteY6" fmla="*/ 1830532 h 2313126"/>
              <a:gd name="connsiteX7" fmla="*/ 2225253 w 6614116"/>
              <a:gd name="connsiteY7" fmla="*/ 2054326 h 2313126"/>
              <a:gd name="connsiteX8" fmla="*/ 1346672 w 6614116"/>
              <a:gd name="connsiteY8" fmla="*/ 2313126 h 2313126"/>
              <a:gd name="connsiteX9" fmla="*/ 1389139 w 6614116"/>
              <a:gd name="connsiteY9" fmla="*/ 2036495 h 2313126"/>
              <a:gd name="connsiteX0" fmla="*/ 1438885 w 6613429"/>
              <a:gd name="connsiteY0" fmla="*/ 2029150 h 2313126"/>
              <a:gd name="connsiteX1" fmla="*/ 350128 w 6613429"/>
              <a:gd name="connsiteY1" fmla="*/ 1650672 h 2313126"/>
              <a:gd name="connsiteX2" fmla="*/ 90105 w 6613429"/>
              <a:gd name="connsiteY2" fmla="*/ 701450 h 2313126"/>
              <a:gd name="connsiteX3" fmla="*/ 1373538 w 6613429"/>
              <a:gd name="connsiteY3" fmla="*/ 30172 h 2313126"/>
              <a:gd name="connsiteX4" fmla="*/ 5501784 w 6613429"/>
              <a:gd name="connsiteY4" fmla="*/ 198470 h 2313126"/>
              <a:gd name="connsiteX5" fmla="*/ 6613429 w 6613429"/>
              <a:gd name="connsiteY5" fmla="*/ 930536 h 2313126"/>
              <a:gd name="connsiteX6" fmla="*/ 6019708 w 6613429"/>
              <a:gd name="connsiteY6" fmla="*/ 1830532 h 2313126"/>
              <a:gd name="connsiteX7" fmla="*/ 2224566 w 6613429"/>
              <a:gd name="connsiteY7" fmla="*/ 2054326 h 2313126"/>
              <a:gd name="connsiteX8" fmla="*/ 1345985 w 6613429"/>
              <a:gd name="connsiteY8" fmla="*/ 2313126 h 2313126"/>
              <a:gd name="connsiteX9" fmla="*/ 1438885 w 6613429"/>
              <a:gd name="connsiteY9" fmla="*/ 2029150 h 2313126"/>
              <a:gd name="connsiteX0" fmla="*/ 1411781 w 6586325"/>
              <a:gd name="connsiteY0" fmla="*/ 2029150 h 2313126"/>
              <a:gd name="connsiteX1" fmla="*/ 323024 w 6586325"/>
              <a:gd name="connsiteY1" fmla="*/ 1650672 h 2313126"/>
              <a:gd name="connsiteX2" fmla="*/ 63001 w 6586325"/>
              <a:gd name="connsiteY2" fmla="*/ 701450 h 2313126"/>
              <a:gd name="connsiteX3" fmla="*/ 1346434 w 6586325"/>
              <a:gd name="connsiteY3" fmla="*/ 30172 h 2313126"/>
              <a:gd name="connsiteX4" fmla="*/ 5474680 w 6586325"/>
              <a:gd name="connsiteY4" fmla="*/ 198470 h 2313126"/>
              <a:gd name="connsiteX5" fmla="*/ 6586325 w 6586325"/>
              <a:gd name="connsiteY5" fmla="*/ 930536 h 2313126"/>
              <a:gd name="connsiteX6" fmla="*/ 5992604 w 6586325"/>
              <a:gd name="connsiteY6" fmla="*/ 1830532 h 2313126"/>
              <a:gd name="connsiteX7" fmla="*/ 2197462 w 6586325"/>
              <a:gd name="connsiteY7" fmla="*/ 2054326 h 2313126"/>
              <a:gd name="connsiteX8" fmla="*/ 1318881 w 6586325"/>
              <a:gd name="connsiteY8" fmla="*/ 2313126 h 2313126"/>
              <a:gd name="connsiteX9" fmla="*/ 1411781 w 6586325"/>
              <a:gd name="connsiteY9" fmla="*/ 2029150 h 2313126"/>
              <a:gd name="connsiteX0" fmla="*/ 1422251 w 6596795"/>
              <a:gd name="connsiteY0" fmla="*/ 2029150 h 2313126"/>
              <a:gd name="connsiteX1" fmla="*/ 333494 w 6596795"/>
              <a:gd name="connsiteY1" fmla="*/ 1650672 h 2313126"/>
              <a:gd name="connsiteX2" fmla="*/ 73471 w 6596795"/>
              <a:gd name="connsiteY2" fmla="*/ 701450 h 2313126"/>
              <a:gd name="connsiteX3" fmla="*/ 1356904 w 6596795"/>
              <a:gd name="connsiteY3" fmla="*/ 30172 h 2313126"/>
              <a:gd name="connsiteX4" fmla="*/ 5485150 w 6596795"/>
              <a:gd name="connsiteY4" fmla="*/ 198470 h 2313126"/>
              <a:gd name="connsiteX5" fmla="*/ 6596795 w 6596795"/>
              <a:gd name="connsiteY5" fmla="*/ 930536 h 2313126"/>
              <a:gd name="connsiteX6" fmla="*/ 6003074 w 6596795"/>
              <a:gd name="connsiteY6" fmla="*/ 1830532 h 2313126"/>
              <a:gd name="connsiteX7" fmla="*/ 2207932 w 6596795"/>
              <a:gd name="connsiteY7" fmla="*/ 2054326 h 2313126"/>
              <a:gd name="connsiteX8" fmla="*/ 1329351 w 6596795"/>
              <a:gd name="connsiteY8" fmla="*/ 2313126 h 2313126"/>
              <a:gd name="connsiteX9" fmla="*/ 1422251 w 6596795"/>
              <a:gd name="connsiteY9" fmla="*/ 2029150 h 2313126"/>
              <a:gd name="connsiteX0" fmla="*/ 1427107 w 6601651"/>
              <a:gd name="connsiteY0" fmla="*/ 2029150 h 2313126"/>
              <a:gd name="connsiteX1" fmla="*/ 338350 w 6601651"/>
              <a:gd name="connsiteY1" fmla="*/ 1650672 h 2313126"/>
              <a:gd name="connsiteX2" fmla="*/ 78327 w 6601651"/>
              <a:gd name="connsiteY2" fmla="*/ 701450 h 2313126"/>
              <a:gd name="connsiteX3" fmla="*/ 1361760 w 6601651"/>
              <a:gd name="connsiteY3" fmla="*/ 30172 h 2313126"/>
              <a:gd name="connsiteX4" fmla="*/ 5490006 w 6601651"/>
              <a:gd name="connsiteY4" fmla="*/ 198470 h 2313126"/>
              <a:gd name="connsiteX5" fmla="*/ 6601651 w 6601651"/>
              <a:gd name="connsiteY5" fmla="*/ 930536 h 2313126"/>
              <a:gd name="connsiteX6" fmla="*/ 6007930 w 6601651"/>
              <a:gd name="connsiteY6" fmla="*/ 1830532 h 2313126"/>
              <a:gd name="connsiteX7" fmla="*/ 2212788 w 6601651"/>
              <a:gd name="connsiteY7" fmla="*/ 2054326 h 2313126"/>
              <a:gd name="connsiteX8" fmla="*/ 1334207 w 6601651"/>
              <a:gd name="connsiteY8" fmla="*/ 2313126 h 2313126"/>
              <a:gd name="connsiteX9" fmla="*/ 1427107 w 6601651"/>
              <a:gd name="connsiteY9" fmla="*/ 2029150 h 2313126"/>
              <a:gd name="connsiteX0" fmla="*/ 1438040 w 6612584"/>
              <a:gd name="connsiteY0" fmla="*/ 2029150 h 2313126"/>
              <a:gd name="connsiteX1" fmla="*/ 349283 w 6612584"/>
              <a:gd name="connsiteY1" fmla="*/ 1650672 h 2313126"/>
              <a:gd name="connsiteX2" fmla="*/ 89260 w 6612584"/>
              <a:gd name="connsiteY2" fmla="*/ 701450 h 2313126"/>
              <a:gd name="connsiteX3" fmla="*/ 1372693 w 6612584"/>
              <a:gd name="connsiteY3" fmla="*/ 30172 h 2313126"/>
              <a:gd name="connsiteX4" fmla="*/ 5500939 w 6612584"/>
              <a:gd name="connsiteY4" fmla="*/ 198470 h 2313126"/>
              <a:gd name="connsiteX5" fmla="*/ 6612584 w 6612584"/>
              <a:gd name="connsiteY5" fmla="*/ 930536 h 2313126"/>
              <a:gd name="connsiteX6" fmla="*/ 6018863 w 6612584"/>
              <a:gd name="connsiteY6" fmla="*/ 1830532 h 2313126"/>
              <a:gd name="connsiteX7" fmla="*/ 2223721 w 6612584"/>
              <a:gd name="connsiteY7" fmla="*/ 2054326 h 2313126"/>
              <a:gd name="connsiteX8" fmla="*/ 1345140 w 6612584"/>
              <a:gd name="connsiteY8" fmla="*/ 2313126 h 2313126"/>
              <a:gd name="connsiteX9" fmla="*/ 1438040 w 6612584"/>
              <a:gd name="connsiteY9" fmla="*/ 2029150 h 2313126"/>
              <a:gd name="connsiteX0" fmla="*/ 1438040 w 6612584"/>
              <a:gd name="connsiteY0" fmla="*/ 2029150 h 2313126"/>
              <a:gd name="connsiteX1" fmla="*/ 349283 w 6612584"/>
              <a:gd name="connsiteY1" fmla="*/ 1650672 h 2313126"/>
              <a:gd name="connsiteX2" fmla="*/ 89260 w 6612584"/>
              <a:gd name="connsiteY2" fmla="*/ 701450 h 2313126"/>
              <a:gd name="connsiteX3" fmla="*/ 1372693 w 6612584"/>
              <a:gd name="connsiteY3" fmla="*/ 30172 h 2313126"/>
              <a:gd name="connsiteX4" fmla="*/ 5500939 w 6612584"/>
              <a:gd name="connsiteY4" fmla="*/ 198470 h 2313126"/>
              <a:gd name="connsiteX5" fmla="*/ 6612584 w 6612584"/>
              <a:gd name="connsiteY5" fmla="*/ 930536 h 2313126"/>
              <a:gd name="connsiteX6" fmla="*/ 6018863 w 6612584"/>
              <a:gd name="connsiteY6" fmla="*/ 1830532 h 2313126"/>
              <a:gd name="connsiteX7" fmla="*/ 2223721 w 6612584"/>
              <a:gd name="connsiteY7" fmla="*/ 2054326 h 2313126"/>
              <a:gd name="connsiteX8" fmla="*/ 1345140 w 6612584"/>
              <a:gd name="connsiteY8" fmla="*/ 2313126 h 2313126"/>
              <a:gd name="connsiteX9" fmla="*/ 1438040 w 6612584"/>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98750 w 6597644"/>
              <a:gd name="connsiteY0" fmla="*/ 2029150 h 2313126"/>
              <a:gd name="connsiteX1" fmla="*/ 298554 w 6597644"/>
              <a:gd name="connsiteY1" fmla="*/ 1654147 h 2313126"/>
              <a:gd name="connsiteX2" fmla="*/ 74320 w 6597644"/>
              <a:gd name="connsiteY2" fmla="*/ 701450 h 2313126"/>
              <a:gd name="connsiteX3" fmla="*/ 1357753 w 6597644"/>
              <a:gd name="connsiteY3" fmla="*/ 30172 h 2313126"/>
              <a:gd name="connsiteX4" fmla="*/ 5485999 w 6597644"/>
              <a:gd name="connsiteY4" fmla="*/ 198470 h 2313126"/>
              <a:gd name="connsiteX5" fmla="*/ 6597644 w 6597644"/>
              <a:gd name="connsiteY5" fmla="*/ 930536 h 2313126"/>
              <a:gd name="connsiteX6" fmla="*/ 6003923 w 6597644"/>
              <a:gd name="connsiteY6" fmla="*/ 1830532 h 2313126"/>
              <a:gd name="connsiteX7" fmla="*/ 2208781 w 6597644"/>
              <a:gd name="connsiteY7" fmla="*/ 2054326 h 2313126"/>
              <a:gd name="connsiteX8" fmla="*/ 1330200 w 6597644"/>
              <a:gd name="connsiteY8" fmla="*/ 2313126 h 2313126"/>
              <a:gd name="connsiteX9" fmla="*/ 1498750 w 6597644"/>
              <a:gd name="connsiteY9" fmla="*/ 2029150 h 2313126"/>
              <a:gd name="connsiteX0" fmla="*/ 1499850 w 6598744"/>
              <a:gd name="connsiteY0" fmla="*/ 2029150 h 2313126"/>
              <a:gd name="connsiteX1" fmla="*/ 299654 w 6598744"/>
              <a:gd name="connsiteY1" fmla="*/ 1654147 h 2313126"/>
              <a:gd name="connsiteX2" fmla="*/ 75420 w 6598744"/>
              <a:gd name="connsiteY2" fmla="*/ 701450 h 2313126"/>
              <a:gd name="connsiteX3" fmla="*/ 1358853 w 6598744"/>
              <a:gd name="connsiteY3" fmla="*/ 30172 h 2313126"/>
              <a:gd name="connsiteX4" fmla="*/ 5487099 w 6598744"/>
              <a:gd name="connsiteY4" fmla="*/ 198470 h 2313126"/>
              <a:gd name="connsiteX5" fmla="*/ 6598744 w 6598744"/>
              <a:gd name="connsiteY5" fmla="*/ 930536 h 2313126"/>
              <a:gd name="connsiteX6" fmla="*/ 6005023 w 6598744"/>
              <a:gd name="connsiteY6" fmla="*/ 1830532 h 2313126"/>
              <a:gd name="connsiteX7" fmla="*/ 2209881 w 6598744"/>
              <a:gd name="connsiteY7" fmla="*/ 2054326 h 2313126"/>
              <a:gd name="connsiteX8" fmla="*/ 1331300 w 6598744"/>
              <a:gd name="connsiteY8" fmla="*/ 2313126 h 2313126"/>
              <a:gd name="connsiteX9" fmla="*/ 1499850 w 6598744"/>
              <a:gd name="connsiteY9" fmla="*/ 2029150 h 2313126"/>
              <a:gd name="connsiteX0" fmla="*/ 1499850 w 6598744"/>
              <a:gd name="connsiteY0" fmla="*/ 2029150 h 2313126"/>
              <a:gd name="connsiteX1" fmla="*/ 299654 w 6598744"/>
              <a:gd name="connsiteY1" fmla="*/ 1654147 h 2313126"/>
              <a:gd name="connsiteX2" fmla="*/ 75420 w 6598744"/>
              <a:gd name="connsiteY2" fmla="*/ 701450 h 2313126"/>
              <a:gd name="connsiteX3" fmla="*/ 1358853 w 6598744"/>
              <a:gd name="connsiteY3" fmla="*/ 30172 h 2313126"/>
              <a:gd name="connsiteX4" fmla="*/ 5487099 w 6598744"/>
              <a:gd name="connsiteY4" fmla="*/ 198470 h 2313126"/>
              <a:gd name="connsiteX5" fmla="*/ 6598744 w 6598744"/>
              <a:gd name="connsiteY5" fmla="*/ 930536 h 2313126"/>
              <a:gd name="connsiteX6" fmla="*/ 6005023 w 6598744"/>
              <a:gd name="connsiteY6" fmla="*/ 1830532 h 2313126"/>
              <a:gd name="connsiteX7" fmla="*/ 2209881 w 6598744"/>
              <a:gd name="connsiteY7" fmla="*/ 2054326 h 2313126"/>
              <a:gd name="connsiteX8" fmla="*/ 1331300 w 6598744"/>
              <a:gd name="connsiteY8" fmla="*/ 2313126 h 2313126"/>
              <a:gd name="connsiteX9" fmla="*/ 1499850 w 6598744"/>
              <a:gd name="connsiteY9" fmla="*/ 2029150 h 2313126"/>
              <a:gd name="connsiteX0" fmla="*/ 1506919 w 6605813"/>
              <a:gd name="connsiteY0" fmla="*/ 2029150 h 2313126"/>
              <a:gd name="connsiteX1" fmla="*/ 306723 w 6605813"/>
              <a:gd name="connsiteY1" fmla="*/ 1654147 h 2313126"/>
              <a:gd name="connsiteX2" fmla="*/ 82489 w 6605813"/>
              <a:gd name="connsiteY2" fmla="*/ 701450 h 2313126"/>
              <a:gd name="connsiteX3" fmla="*/ 1365922 w 6605813"/>
              <a:gd name="connsiteY3" fmla="*/ 30172 h 2313126"/>
              <a:gd name="connsiteX4" fmla="*/ 5494168 w 6605813"/>
              <a:gd name="connsiteY4" fmla="*/ 198470 h 2313126"/>
              <a:gd name="connsiteX5" fmla="*/ 6605813 w 6605813"/>
              <a:gd name="connsiteY5" fmla="*/ 930536 h 2313126"/>
              <a:gd name="connsiteX6" fmla="*/ 6012092 w 6605813"/>
              <a:gd name="connsiteY6" fmla="*/ 1830532 h 2313126"/>
              <a:gd name="connsiteX7" fmla="*/ 2216950 w 6605813"/>
              <a:gd name="connsiteY7" fmla="*/ 2054326 h 2313126"/>
              <a:gd name="connsiteX8" fmla="*/ 1338369 w 6605813"/>
              <a:gd name="connsiteY8" fmla="*/ 2313126 h 2313126"/>
              <a:gd name="connsiteX9" fmla="*/ 1506919 w 6605813"/>
              <a:gd name="connsiteY9" fmla="*/ 2029150 h 231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5813" h="2313126">
                <a:moveTo>
                  <a:pt x="1506919" y="2029150"/>
                </a:moveTo>
                <a:cubicBezTo>
                  <a:pt x="1417504" y="1839150"/>
                  <a:pt x="585881" y="1896278"/>
                  <a:pt x="306723" y="1654147"/>
                </a:cubicBezTo>
                <a:cubicBezTo>
                  <a:pt x="27565" y="1412016"/>
                  <a:pt x="-94044" y="972113"/>
                  <a:pt x="82489" y="701450"/>
                </a:cubicBezTo>
                <a:cubicBezTo>
                  <a:pt x="259022" y="430788"/>
                  <a:pt x="463975" y="114002"/>
                  <a:pt x="1365922" y="30172"/>
                </a:cubicBezTo>
                <a:cubicBezTo>
                  <a:pt x="2267869" y="-53658"/>
                  <a:pt x="4620853" y="48409"/>
                  <a:pt x="5494168" y="198470"/>
                </a:cubicBezTo>
                <a:cubicBezTo>
                  <a:pt x="6367483" y="348531"/>
                  <a:pt x="6547059" y="600421"/>
                  <a:pt x="6605813" y="930536"/>
                </a:cubicBezTo>
                <a:cubicBezTo>
                  <a:pt x="6583958" y="1261451"/>
                  <a:pt x="6667921" y="1584477"/>
                  <a:pt x="6012092" y="1830532"/>
                </a:cubicBezTo>
                <a:cubicBezTo>
                  <a:pt x="5356263" y="2076587"/>
                  <a:pt x="2425296" y="2046334"/>
                  <a:pt x="2216950" y="2054326"/>
                </a:cubicBezTo>
                <a:cubicBezTo>
                  <a:pt x="1882633" y="2207554"/>
                  <a:pt x="1465597" y="2294989"/>
                  <a:pt x="1338369" y="2313126"/>
                </a:cubicBezTo>
                <a:cubicBezTo>
                  <a:pt x="1524676" y="2124221"/>
                  <a:pt x="1506919" y="2029150"/>
                  <a:pt x="1506919" y="2029150"/>
                </a:cubicBezTo>
                <a:close/>
              </a:path>
            </a:pathLst>
          </a:custGeom>
          <a:solidFill>
            <a:schemeClr val="bg1"/>
          </a:solidFill>
          <a:ln w="1905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2749E47-91E3-4256-A517-9E7E684EB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079" y="312630"/>
            <a:ext cx="5737538" cy="2989690"/>
          </a:xfrm>
          <a:custGeom>
            <a:avLst/>
            <a:gdLst>
              <a:gd name="connsiteX0" fmla="*/ 1289525 w 6745768"/>
              <a:gd name="connsiteY0" fmla="*/ 2301903 h 2794242"/>
              <a:gd name="connsiteX1" fmla="*/ 182620 w 6745768"/>
              <a:gd name="connsiteY1" fmla="*/ 1797161 h 2794242"/>
              <a:gd name="connsiteX2" fmla="*/ 12857 w 6745768"/>
              <a:gd name="connsiteY2" fmla="*/ 794567 h 2794242"/>
              <a:gd name="connsiteX3" fmla="*/ 697283 w 6745768"/>
              <a:gd name="connsiteY3" fmla="*/ 56263 h 2794242"/>
              <a:gd name="connsiteX4" fmla="*/ 6042476 w 6745768"/>
              <a:gd name="connsiteY4" fmla="*/ 156302 h 2794242"/>
              <a:gd name="connsiteX5" fmla="*/ 6744264 w 6745768"/>
              <a:gd name="connsiteY5" fmla="*/ 865255 h 2794242"/>
              <a:gd name="connsiteX6" fmla="*/ 6299463 w 6745768"/>
              <a:gd name="connsiteY6" fmla="*/ 2129659 h 2794242"/>
              <a:gd name="connsiteX7" fmla="*/ 1843321 w 6745768"/>
              <a:gd name="connsiteY7" fmla="*/ 2302040 h 2794242"/>
              <a:gd name="connsiteX8" fmla="*/ 1297241 w 6745768"/>
              <a:gd name="connsiteY8" fmla="*/ 2794243 h 2794242"/>
              <a:gd name="connsiteX9" fmla="*/ 1289525 w 6745768"/>
              <a:gd name="connsiteY9" fmla="*/ 2301903 h 2794242"/>
              <a:gd name="connsiteX0" fmla="*/ 1289525 w 6745768"/>
              <a:gd name="connsiteY0" fmla="*/ 2301903 h 2633547"/>
              <a:gd name="connsiteX1" fmla="*/ 182620 w 6745768"/>
              <a:gd name="connsiteY1" fmla="*/ 1797161 h 2633547"/>
              <a:gd name="connsiteX2" fmla="*/ 12857 w 6745768"/>
              <a:gd name="connsiteY2" fmla="*/ 794567 h 2633547"/>
              <a:gd name="connsiteX3" fmla="*/ 697283 w 6745768"/>
              <a:gd name="connsiteY3" fmla="*/ 56263 h 2633547"/>
              <a:gd name="connsiteX4" fmla="*/ 6042476 w 6745768"/>
              <a:gd name="connsiteY4" fmla="*/ 156302 h 2633547"/>
              <a:gd name="connsiteX5" fmla="*/ 6744264 w 6745768"/>
              <a:gd name="connsiteY5" fmla="*/ 865255 h 2633547"/>
              <a:gd name="connsiteX6" fmla="*/ 6299463 w 6745768"/>
              <a:gd name="connsiteY6" fmla="*/ 2129659 h 2633547"/>
              <a:gd name="connsiteX7" fmla="*/ 1843321 w 6745768"/>
              <a:gd name="connsiteY7" fmla="*/ 2302040 h 2633547"/>
              <a:gd name="connsiteX8" fmla="*/ 1297241 w 6745768"/>
              <a:gd name="connsiteY8" fmla="*/ 2633547 h 2633547"/>
              <a:gd name="connsiteX9" fmla="*/ 1289525 w 6745768"/>
              <a:gd name="connsiteY9" fmla="*/ 2301903 h 2633547"/>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299463 w 6745768"/>
              <a:gd name="connsiteY6" fmla="*/ 2129659 h 2588909"/>
              <a:gd name="connsiteX7" fmla="*/ 1843321 w 6745768"/>
              <a:gd name="connsiteY7" fmla="*/ 2302040 h 2588909"/>
              <a:gd name="connsiteX8" fmla="*/ 1321290 w 6745768"/>
              <a:gd name="connsiteY8" fmla="*/ 2588909 h 2588909"/>
              <a:gd name="connsiteX9" fmla="*/ 1289525 w 6745768"/>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813483"/>
              <a:gd name="connsiteY0" fmla="*/ 2301903 h 2588909"/>
              <a:gd name="connsiteX1" fmla="*/ 182620 w 6813483"/>
              <a:gd name="connsiteY1" fmla="*/ 1797161 h 2588909"/>
              <a:gd name="connsiteX2" fmla="*/ 12857 w 6813483"/>
              <a:gd name="connsiteY2" fmla="*/ 794567 h 2588909"/>
              <a:gd name="connsiteX3" fmla="*/ 697283 w 6813483"/>
              <a:gd name="connsiteY3" fmla="*/ 56263 h 2588909"/>
              <a:gd name="connsiteX4" fmla="*/ 6042476 w 6813483"/>
              <a:gd name="connsiteY4" fmla="*/ 156302 h 2588909"/>
              <a:gd name="connsiteX5" fmla="*/ 6744264 w 6813483"/>
              <a:gd name="connsiteY5" fmla="*/ 865255 h 2588909"/>
              <a:gd name="connsiteX6" fmla="*/ 6299463 w 6813483"/>
              <a:gd name="connsiteY6" fmla="*/ 2129659 h 2588909"/>
              <a:gd name="connsiteX7" fmla="*/ 1855346 w 6813483"/>
              <a:gd name="connsiteY7" fmla="*/ 2302040 h 2588909"/>
              <a:gd name="connsiteX8" fmla="*/ 1321290 w 6813483"/>
              <a:gd name="connsiteY8" fmla="*/ 2588909 h 2588909"/>
              <a:gd name="connsiteX9" fmla="*/ 1289525 w 6813483"/>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6046952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88909"/>
              <a:gd name="connsiteX1" fmla="*/ 182620 w 6745768"/>
              <a:gd name="connsiteY1" fmla="*/ 1797161 h 2588909"/>
              <a:gd name="connsiteX2" fmla="*/ 12857 w 6745768"/>
              <a:gd name="connsiteY2" fmla="*/ 794567 h 2588909"/>
              <a:gd name="connsiteX3" fmla="*/ 697283 w 6745768"/>
              <a:gd name="connsiteY3" fmla="*/ 56263 h 2588909"/>
              <a:gd name="connsiteX4" fmla="*/ 6042476 w 6745768"/>
              <a:gd name="connsiteY4" fmla="*/ 156302 h 2588909"/>
              <a:gd name="connsiteX5" fmla="*/ 6744264 w 6745768"/>
              <a:gd name="connsiteY5" fmla="*/ 865255 h 2588909"/>
              <a:gd name="connsiteX6" fmla="*/ 5926709 w 6745768"/>
              <a:gd name="connsiteY6" fmla="*/ 2129659 h 2588909"/>
              <a:gd name="connsiteX7" fmla="*/ 1855346 w 6745768"/>
              <a:gd name="connsiteY7" fmla="*/ 2302040 h 2588909"/>
              <a:gd name="connsiteX8" fmla="*/ 1321290 w 6745768"/>
              <a:gd name="connsiteY8" fmla="*/ 2588909 h 2588909"/>
              <a:gd name="connsiteX9" fmla="*/ 1289525 w 6745768"/>
              <a:gd name="connsiteY9" fmla="*/ 2301903 h 2588909"/>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55846"/>
              <a:gd name="connsiteX1" fmla="*/ 182620 w 6745768"/>
              <a:gd name="connsiteY1" fmla="*/ 1797161 h 2555846"/>
              <a:gd name="connsiteX2" fmla="*/ 12857 w 6745768"/>
              <a:gd name="connsiteY2" fmla="*/ 794567 h 2555846"/>
              <a:gd name="connsiteX3" fmla="*/ 697283 w 6745768"/>
              <a:gd name="connsiteY3" fmla="*/ 56263 h 2555846"/>
              <a:gd name="connsiteX4" fmla="*/ 6042476 w 6745768"/>
              <a:gd name="connsiteY4" fmla="*/ 156302 h 2555846"/>
              <a:gd name="connsiteX5" fmla="*/ 6744264 w 6745768"/>
              <a:gd name="connsiteY5" fmla="*/ 865255 h 2555846"/>
              <a:gd name="connsiteX6" fmla="*/ 5926709 w 6745768"/>
              <a:gd name="connsiteY6" fmla="*/ 2129659 h 2555846"/>
              <a:gd name="connsiteX7" fmla="*/ 1855346 w 6745768"/>
              <a:gd name="connsiteY7" fmla="*/ 2302040 h 2555846"/>
              <a:gd name="connsiteX8" fmla="*/ 1321290 w 6745768"/>
              <a:gd name="connsiteY8" fmla="*/ 2555846 h 2555846"/>
              <a:gd name="connsiteX9" fmla="*/ 1289525 w 6745768"/>
              <a:gd name="connsiteY9" fmla="*/ 2301903 h 2555846"/>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1855346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22783"/>
              <a:gd name="connsiteX1" fmla="*/ 182620 w 6745768"/>
              <a:gd name="connsiteY1" fmla="*/ 1797161 h 2522783"/>
              <a:gd name="connsiteX2" fmla="*/ 12857 w 6745768"/>
              <a:gd name="connsiteY2" fmla="*/ 794567 h 2522783"/>
              <a:gd name="connsiteX3" fmla="*/ 697283 w 6745768"/>
              <a:gd name="connsiteY3" fmla="*/ 56263 h 2522783"/>
              <a:gd name="connsiteX4" fmla="*/ 6042476 w 6745768"/>
              <a:gd name="connsiteY4" fmla="*/ 156302 h 2522783"/>
              <a:gd name="connsiteX5" fmla="*/ 6744264 w 6745768"/>
              <a:gd name="connsiteY5" fmla="*/ 865255 h 2522783"/>
              <a:gd name="connsiteX6" fmla="*/ 5926709 w 6745768"/>
              <a:gd name="connsiteY6" fmla="*/ 2129659 h 2522783"/>
              <a:gd name="connsiteX7" fmla="*/ 2018095 w 6745768"/>
              <a:gd name="connsiteY7" fmla="*/ 2302040 h 2522783"/>
              <a:gd name="connsiteX8" fmla="*/ 1303420 w 6745768"/>
              <a:gd name="connsiteY8" fmla="*/ 2522783 h 2522783"/>
              <a:gd name="connsiteX9" fmla="*/ 1289525 w 6745768"/>
              <a:gd name="connsiteY9" fmla="*/ 2301903 h 2522783"/>
              <a:gd name="connsiteX0" fmla="*/ 1289525 w 6745768"/>
              <a:gd name="connsiteY0" fmla="*/ 2301903 h 2502083"/>
              <a:gd name="connsiteX1" fmla="*/ 182620 w 6745768"/>
              <a:gd name="connsiteY1" fmla="*/ 1797161 h 2502083"/>
              <a:gd name="connsiteX2" fmla="*/ 12857 w 6745768"/>
              <a:gd name="connsiteY2" fmla="*/ 794567 h 2502083"/>
              <a:gd name="connsiteX3" fmla="*/ 697283 w 6745768"/>
              <a:gd name="connsiteY3" fmla="*/ 56263 h 2502083"/>
              <a:gd name="connsiteX4" fmla="*/ 6042476 w 6745768"/>
              <a:gd name="connsiteY4" fmla="*/ 156302 h 2502083"/>
              <a:gd name="connsiteX5" fmla="*/ 6744264 w 6745768"/>
              <a:gd name="connsiteY5" fmla="*/ 865255 h 2502083"/>
              <a:gd name="connsiteX6" fmla="*/ 5926709 w 6745768"/>
              <a:gd name="connsiteY6" fmla="*/ 2129659 h 2502083"/>
              <a:gd name="connsiteX7" fmla="*/ 2018095 w 6745768"/>
              <a:gd name="connsiteY7" fmla="*/ 2302040 h 2502083"/>
              <a:gd name="connsiteX8" fmla="*/ 1303420 w 6745768"/>
              <a:gd name="connsiteY8" fmla="*/ 2502083 h 2502083"/>
              <a:gd name="connsiteX9" fmla="*/ 1289525 w 6745768"/>
              <a:gd name="connsiteY9" fmla="*/ 230190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98511 w 6749690"/>
              <a:gd name="connsiteY0" fmla="*/ 2291553 h 2502083"/>
              <a:gd name="connsiteX1" fmla="*/ 186542 w 6749690"/>
              <a:gd name="connsiteY1" fmla="*/ 1797161 h 2502083"/>
              <a:gd name="connsiteX2" fmla="*/ 16779 w 6749690"/>
              <a:gd name="connsiteY2" fmla="*/ 794567 h 2502083"/>
              <a:gd name="connsiteX3" fmla="*/ 701205 w 6749690"/>
              <a:gd name="connsiteY3" fmla="*/ 56263 h 2502083"/>
              <a:gd name="connsiteX4" fmla="*/ 6046398 w 6749690"/>
              <a:gd name="connsiteY4" fmla="*/ 156302 h 2502083"/>
              <a:gd name="connsiteX5" fmla="*/ 6748186 w 6749690"/>
              <a:gd name="connsiteY5" fmla="*/ 865255 h 2502083"/>
              <a:gd name="connsiteX6" fmla="*/ 5930631 w 6749690"/>
              <a:gd name="connsiteY6" fmla="*/ 2129659 h 2502083"/>
              <a:gd name="connsiteX7" fmla="*/ 2022017 w 6749690"/>
              <a:gd name="connsiteY7" fmla="*/ 2302040 h 2502083"/>
              <a:gd name="connsiteX8" fmla="*/ 1307342 w 6749690"/>
              <a:gd name="connsiteY8" fmla="*/ 2502083 h 2502083"/>
              <a:gd name="connsiteX9" fmla="*/ 1198511 w 6749690"/>
              <a:gd name="connsiteY9"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8693 w 6739872"/>
              <a:gd name="connsiteY0" fmla="*/ 2291553 h 2502083"/>
              <a:gd name="connsiteX1" fmla="*/ 556806 w 6739872"/>
              <a:gd name="connsiteY1" fmla="*/ 2240036 h 2502083"/>
              <a:gd name="connsiteX2" fmla="*/ 176724 w 6739872"/>
              <a:gd name="connsiteY2" fmla="*/ 1797161 h 2502083"/>
              <a:gd name="connsiteX3" fmla="*/ 6961 w 6739872"/>
              <a:gd name="connsiteY3" fmla="*/ 794567 h 2502083"/>
              <a:gd name="connsiteX4" fmla="*/ 691387 w 6739872"/>
              <a:gd name="connsiteY4" fmla="*/ 56263 h 2502083"/>
              <a:gd name="connsiteX5" fmla="*/ 6036580 w 6739872"/>
              <a:gd name="connsiteY5" fmla="*/ 156302 h 2502083"/>
              <a:gd name="connsiteX6" fmla="*/ 6738368 w 6739872"/>
              <a:gd name="connsiteY6" fmla="*/ 865255 h 2502083"/>
              <a:gd name="connsiteX7" fmla="*/ 5920813 w 6739872"/>
              <a:gd name="connsiteY7" fmla="*/ 2129659 h 2502083"/>
              <a:gd name="connsiteX8" fmla="*/ 2012199 w 6739872"/>
              <a:gd name="connsiteY8" fmla="*/ 2302040 h 2502083"/>
              <a:gd name="connsiteX9" fmla="*/ 1297524 w 6739872"/>
              <a:gd name="connsiteY9" fmla="*/ 2502083 h 2502083"/>
              <a:gd name="connsiteX10" fmla="*/ 1188693 w 6739872"/>
              <a:gd name="connsiteY10" fmla="*/ 2291553 h 2502083"/>
              <a:gd name="connsiteX0" fmla="*/ 1187858 w 6739037"/>
              <a:gd name="connsiteY0" fmla="*/ 2291553 h 2502083"/>
              <a:gd name="connsiteX1" fmla="*/ 429511 w 6739037"/>
              <a:gd name="connsiteY1" fmla="*/ 2224594 h 2502083"/>
              <a:gd name="connsiteX2" fmla="*/ 175889 w 6739037"/>
              <a:gd name="connsiteY2" fmla="*/ 1797161 h 2502083"/>
              <a:gd name="connsiteX3" fmla="*/ 6126 w 6739037"/>
              <a:gd name="connsiteY3" fmla="*/ 794567 h 2502083"/>
              <a:gd name="connsiteX4" fmla="*/ 690552 w 6739037"/>
              <a:gd name="connsiteY4" fmla="*/ 56263 h 2502083"/>
              <a:gd name="connsiteX5" fmla="*/ 6035745 w 6739037"/>
              <a:gd name="connsiteY5" fmla="*/ 156302 h 2502083"/>
              <a:gd name="connsiteX6" fmla="*/ 6737533 w 6739037"/>
              <a:gd name="connsiteY6" fmla="*/ 865255 h 2502083"/>
              <a:gd name="connsiteX7" fmla="*/ 5919978 w 6739037"/>
              <a:gd name="connsiteY7" fmla="*/ 2129659 h 2502083"/>
              <a:gd name="connsiteX8" fmla="*/ 2011364 w 6739037"/>
              <a:gd name="connsiteY8" fmla="*/ 2302040 h 2502083"/>
              <a:gd name="connsiteX9" fmla="*/ 1296689 w 6739037"/>
              <a:gd name="connsiteY9" fmla="*/ 2502083 h 2502083"/>
              <a:gd name="connsiteX10" fmla="*/ 1187858 w 6739037"/>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7716 w 6738895"/>
              <a:gd name="connsiteY0" fmla="*/ 2291553 h 2502083"/>
              <a:gd name="connsiteX1" fmla="*/ 404579 w 6738895"/>
              <a:gd name="connsiteY1" fmla="*/ 2177299 h 2502083"/>
              <a:gd name="connsiteX2" fmla="*/ 175747 w 6738895"/>
              <a:gd name="connsiteY2" fmla="*/ 1797161 h 2502083"/>
              <a:gd name="connsiteX3" fmla="*/ 5984 w 6738895"/>
              <a:gd name="connsiteY3" fmla="*/ 794567 h 2502083"/>
              <a:gd name="connsiteX4" fmla="*/ 690410 w 6738895"/>
              <a:gd name="connsiteY4" fmla="*/ 56263 h 2502083"/>
              <a:gd name="connsiteX5" fmla="*/ 6035603 w 6738895"/>
              <a:gd name="connsiteY5" fmla="*/ 156302 h 2502083"/>
              <a:gd name="connsiteX6" fmla="*/ 6737391 w 6738895"/>
              <a:gd name="connsiteY6" fmla="*/ 865255 h 2502083"/>
              <a:gd name="connsiteX7" fmla="*/ 5919836 w 6738895"/>
              <a:gd name="connsiteY7" fmla="*/ 2129659 h 2502083"/>
              <a:gd name="connsiteX8" fmla="*/ 2011222 w 6738895"/>
              <a:gd name="connsiteY8" fmla="*/ 2302040 h 2502083"/>
              <a:gd name="connsiteX9" fmla="*/ 1296547 w 6738895"/>
              <a:gd name="connsiteY9" fmla="*/ 2502083 h 2502083"/>
              <a:gd name="connsiteX10" fmla="*/ 1187716 w 6738895"/>
              <a:gd name="connsiteY10" fmla="*/ 2291553 h 2502083"/>
              <a:gd name="connsiteX0" fmla="*/ 1188071 w 6739250"/>
              <a:gd name="connsiteY0" fmla="*/ 2291553 h 2502083"/>
              <a:gd name="connsiteX1" fmla="*/ 464950 w 6739250"/>
              <a:gd name="connsiteY1" fmla="*/ 2162792 h 2502083"/>
              <a:gd name="connsiteX2" fmla="*/ 176102 w 6739250"/>
              <a:gd name="connsiteY2" fmla="*/ 1797161 h 2502083"/>
              <a:gd name="connsiteX3" fmla="*/ 6339 w 6739250"/>
              <a:gd name="connsiteY3" fmla="*/ 794567 h 2502083"/>
              <a:gd name="connsiteX4" fmla="*/ 690765 w 6739250"/>
              <a:gd name="connsiteY4" fmla="*/ 56263 h 2502083"/>
              <a:gd name="connsiteX5" fmla="*/ 6035958 w 6739250"/>
              <a:gd name="connsiteY5" fmla="*/ 156302 h 2502083"/>
              <a:gd name="connsiteX6" fmla="*/ 6737746 w 6739250"/>
              <a:gd name="connsiteY6" fmla="*/ 865255 h 2502083"/>
              <a:gd name="connsiteX7" fmla="*/ 5920191 w 6739250"/>
              <a:gd name="connsiteY7" fmla="*/ 2129659 h 2502083"/>
              <a:gd name="connsiteX8" fmla="*/ 2011577 w 6739250"/>
              <a:gd name="connsiteY8" fmla="*/ 2302040 h 2502083"/>
              <a:gd name="connsiteX9" fmla="*/ 1296902 w 6739250"/>
              <a:gd name="connsiteY9" fmla="*/ 2502083 h 2502083"/>
              <a:gd name="connsiteX10" fmla="*/ 1188071 w 6739250"/>
              <a:gd name="connsiteY10" fmla="*/ 2291553 h 2502083"/>
              <a:gd name="connsiteX0" fmla="*/ 1218613 w 6769792"/>
              <a:gd name="connsiteY0" fmla="*/ 2291553 h 2502083"/>
              <a:gd name="connsiteX1" fmla="*/ 495492 w 6769792"/>
              <a:gd name="connsiteY1" fmla="*/ 2162792 h 2502083"/>
              <a:gd name="connsiteX2" fmla="*/ 134625 w 6769792"/>
              <a:gd name="connsiteY2" fmla="*/ 1835847 h 2502083"/>
              <a:gd name="connsiteX3" fmla="*/ 36881 w 6769792"/>
              <a:gd name="connsiteY3" fmla="*/ 794567 h 2502083"/>
              <a:gd name="connsiteX4" fmla="*/ 721307 w 6769792"/>
              <a:gd name="connsiteY4" fmla="*/ 56263 h 2502083"/>
              <a:gd name="connsiteX5" fmla="*/ 6066500 w 6769792"/>
              <a:gd name="connsiteY5" fmla="*/ 156302 h 2502083"/>
              <a:gd name="connsiteX6" fmla="*/ 6768288 w 6769792"/>
              <a:gd name="connsiteY6" fmla="*/ 865255 h 2502083"/>
              <a:gd name="connsiteX7" fmla="*/ 5950733 w 6769792"/>
              <a:gd name="connsiteY7" fmla="*/ 2129659 h 2502083"/>
              <a:gd name="connsiteX8" fmla="*/ 2042119 w 6769792"/>
              <a:gd name="connsiteY8" fmla="*/ 2302040 h 2502083"/>
              <a:gd name="connsiteX9" fmla="*/ 1327444 w 6769792"/>
              <a:gd name="connsiteY9" fmla="*/ 2502083 h 2502083"/>
              <a:gd name="connsiteX10" fmla="*/ 1218613 w 6769792"/>
              <a:gd name="connsiteY10" fmla="*/ 2291553 h 2502083"/>
              <a:gd name="connsiteX0" fmla="*/ 1218613 w 6769097"/>
              <a:gd name="connsiteY0" fmla="*/ 2270200 h 2480730"/>
              <a:gd name="connsiteX1" fmla="*/ 495492 w 6769097"/>
              <a:gd name="connsiteY1" fmla="*/ 2141439 h 2480730"/>
              <a:gd name="connsiteX2" fmla="*/ 134625 w 6769097"/>
              <a:gd name="connsiteY2" fmla="*/ 1814494 h 2480730"/>
              <a:gd name="connsiteX3" fmla="*/ 36881 w 6769097"/>
              <a:gd name="connsiteY3" fmla="*/ 773214 h 2480730"/>
              <a:gd name="connsiteX4" fmla="*/ 721307 w 6769097"/>
              <a:gd name="connsiteY4" fmla="*/ 34910 h 2480730"/>
              <a:gd name="connsiteX5" fmla="*/ 5609353 w 6769097"/>
              <a:gd name="connsiteY5" fmla="*/ 127244 h 2480730"/>
              <a:gd name="connsiteX6" fmla="*/ 6768288 w 6769097"/>
              <a:gd name="connsiteY6" fmla="*/ 843902 h 2480730"/>
              <a:gd name="connsiteX7" fmla="*/ 5950733 w 6769097"/>
              <a:gd name="connsiteY7" fmla="*/ 2108306 h 2480730"/>
              <a:gd name="connsiteX8" fmla="*/ 2042119 w 6769097"/>
              <a:gd name="connsiteY8" fmla="*/ 2280687 h 2480730"/>
              <a:gd name="connsiteX9" fmla="*/ 1327444 w 6769097"/>
              <a:gd name="connsiteY9" fmla="*/ 2480730 h 2480730"/>
              <a:gd name="connsiteX10" fmla="*/ 1218613 w 6769097"/>
              <a:gd name="connsiteY10" fmla="*/ 2270200 h 2480730"/>
              <a:gd name="connsiteX0" fmla="*/ 1218613 w 6571897"/>
              <a:gd name="connsiteY0" fmla="*/ 2290477 h 2501007"/>
              <a:gd name="connsiteX1" fmla="*/ 495492 w 6571897"/>
              <a:gd name="connsiteY1" fmla="*/ 2161716 h 2501007"/>
              <a:gd name="connsiteX2" fmla="*/ 134625 w 6571897"/>
              <a:gd name="connsiteY2" fmla="*/ 1834771 h 2501007"/>
              <a:gd name="connsiteX3" fmla="*/ 36881 w 6571897"/>
              <a:gd name="connsiteY3" fmla="*/ 793491 h 2501007"/>
              <a:gd name="connsiteX4" fmla="*/ 721307 w 6571897"/>
              <a:gd name="connsiteY4" fmla="*/ 55187 h 2501007"/>
              <a:gd name="connsiteX5" fmla="*/ 5609353 w 6571897"/>
              <a:gd name="connsiteY5" fmla="*/ 147521 h 2501007"/>
              <a:gd name="connsiteX6" fmla="*/ 6563360 w 6571897"/>
              <a:gd name="connsiteY6" fmla="*/ 894996 h 2501007"/>
              <a:gd name="connsiteX7" fmla="*/ 5950733 w 6571897"/>
              <a:gd name="connsiteY7" fmla="*/ 2128583 h 2501007"/>
              <a:gd name="connsiteX8" fmla="*/ 2042119 w 6571897"/>
              <a:gd name="connsiteY8" fmla="*/ 2300964 h 2501007"/>
              <a:gd name="connsiteX9" fmla="*/ 1327444 w 6571897"/>
              <a:gd name="connsiteY9" fmla="*/ 2501007 h 2501007"/>
              <a:gd name="connsiteX10" fmla="*/ 1218613 w 6571897"/>
              <a:gd name="connsiteY10" fmla="*/ 2290477 h 2501007"/>
              <a:gd name="connsiteX0" fmla="*/ 1218613 w 6567563"/>
              <a:gd name="connsiteY0" fmla="*/ 2246415 h 2456945"/>
              <a:gd name="connsiteX1" fmla="*/ 495492 w 6567563"/>
              <a:gd name="connsiteY1" fmla="*/ 2117654 h 2456945"/>
              <a:gd name="connsiteX2" fmla="*/ 134625 w 6567563"/>
              <a:gd name="connsiteY2" fmla="*/ 1790709 h 2456945"/>
              <a:gd name="connsiteX3" fmla="*/ 36881 w 6567563"/>
              <a:gd name="connsiteY3" fmla="*/ 749429 h 2456945"/>
              <a:gd name="connsiteX4" fmla="*/ 721307 w 6567563"/>
              <a:gd name="connsiteY4" fmla="*/ 11125 h 2456945"/>
              <a:gd name="connsiteX5" fmla="*/ 5483243 w 6567563"/>
              <a:gd name="connsiteY5" fmla="*/ 342289 h 2456945"/>
              <a:gd name="connsiteX6" fmla="*/ 6563360 w 6567563"/>
              <a:gd name="connsiteY6" fmla="*/ 850934 h 2456945"/>
              <a:gd name="connsiteX7" fmla="*/ 5950733 w 6567563"/>
              <a:gd name="connsiteY7" fmla="*/ 2084521 h 2456945"/>
              <a:gd name="connsiteX8" fmla="*/ 2042119 w 6567563"/>
              <a:gd name="connsiteY8" fmla="*/ 2256902 h 2456945"/>
              <a:gd name="connsiteX9" fmla="*/ 1327444 w 6567563"/>
              <a:gd name="connsiteY9" fmla="*/ 2456945 h 2456945"/>
              <a:gd name="connsiteX10" fmla="*/ 1218613 w 6567563"/>
              <a:gd name="connsiteY10" fmla="*/ 2246415 h 2456945"/>
              <a:gd name="connsiteX0" fmla="*/ 1261070 w 6608712"/>
              <a:gd name="connsiteY0" fmla="*/ 2071877 h 2282407"/>
              <a:gd name="connsiteX1" fmla="*/ 537949 w 6608712"/>
              <a:gd name="connsiteY1" fmla="*/ 1943116 h 2282407"/>
              <a:gd name="connsiteX2" fmla="*/ 177082 w 6608712"/>
              <a:gd name="connsiteY2" fmla="*/ 1616171 h 2282407"/>
              <a:gd name="connsiteX3" fmla="*/ 79338 w 6608712"/>
              <a:gd name="connsiteY3" fmla="*/ 574891 h 2282407"/>
              <a:gd name="connsiteX4" fmla="*/ 1347021 w 6608712"/>
              <a:gd name="connsiteY4" fmla="*/ 21487 h 2282407"/>
              <a:gd name="connsiteX5" fmla="*/ 5525700 w 6608712"/>
              <a:gd name="connsiteY5" fmla="*/ 167751 h 2282407"/>
              <a:gd name="connsiteX6" fmla="*/ 6605817 w 6608712"/>
              <a:gd name="connsiteY6" fmla="*/ 676396 h 2282407"/>
              <a:gd name="connsiteX7" fmla="*/ 5993190 w 6608712"/>
              <a:gd name="connsiteY7" fmla="*/ 1909983 h 2282407"/>
              <a:gd name="connsiteX8" fmla="*/ 2084576 w 6608712"/>
              <a:gd name="connsiteY8" fmla="*/ 2082364 h 2282407"/>
              <a:gd name="connsiteX9" fmla="*/ 1369901 w 6608712"/>
              <a:gd name="connsiteY9" fmla="*/ 2282407 h 2282407"/>
              <a:gd name="connsiteX10" fmla="*/ 1261070 w 6608712"/>
              <a:gd name="connsiteY10" fmla="*/ 2071877 h 2282407"/>
              <a:gd name="connsiteX0" fmla="*/ 1223256 w 6570898"/>
              <a:gd name="connsiteY0" fmla="*/ 2072393 h 2282923"/>
              <a:gd name="connsiteX1" fmla="*/ 500135 w 6570898"/>
              <a:gd name="connsiteY1" fmla="*/ 1943632 h 2282923"/>
              <a:gd name="connsiteX2" fmla="*/ 139268 w 6570898"/>
              <a:gd name="connsiteY2" fmla="*/ 1616687 h 2282923"/>
              <a:gd name="connsiteX3" fmla="*/ 88816 w 6570898"/>
              <a:gd name="connsiteY3" fmla="*/ 583111 h 2282923"/>
              <a:gd name="connsiteX4" fmla="*/ 1309207 w 6570898"/>
              <a:gd name="connsiteY4" fmla="*/ 22003 h 2282923"/>
              <a:gd name="connsiteX5" fmla="*/ 5487886 w 6570898"/>
              <a:gd name="connsiteY5" fmla="*/ 168267 h 2282923"/>
              <a:gd name="connsiteX6" fmla="*/ 6568003 w 6570898"/>
              <a:gd name="connsiteY6" fmla="*/ 676912 h 2282923"/>
              <a:gd name="connsiteX7" fmla="*/ 5955376 w 6570898"/>
              <a:gd name="connsiteY7" fmla="*/ 1910499 h 2282923"/>
              <a:gd name="connsiteX8" fmla="*/ 2046762 w 6570898"/>
              <a:gd name="connsiteY8" fmla="*/ 2082880 h 2282923"/>
              <a:gd name="connsiteX9" fmla="*/ 1332087 w 6570898"/>
              <a:gd name="connsiteY9" fmla="*/ 2282923 h 2282923"/>
              <a:gd name="connsiteX10" fmla="*/ 1223256 w 6570898"/>
              <a:gd name="connsiteY10" fmla="*/ 2072393 h 2282923"/>
              <a:gd name="connsiteX0" fmla="*/ 1223256 w 6602187"/>
              <a:gd name="connsiteY0" fmla="*/ 2076033 h 2286563"/>
              <a:gd name="connsiteX1" fmla="*/ 500135 w 6602187"/>
              <a:gd name="connsiteY1" fmla="*/ 1947272 h 2286563"/>
              <a:gd name="connsiteX2" fmla="*/ 139268 w 6602187"/>
              <a:gd name="connsiteY2" fmla="*/ 1620327 h 2286563"/>
              <a:gd name="connsiteX3" fmla="*/ 88816 w 6602187"/>
              <a:gd name="connsiteY3" fmla="*/ 586751 h 2286563"/>
              <a:gd name="connsiteX4" fmla="*/ 1309207 w 6602187"/>
              <a:gd name="connsiteY4" fmla="*/ 25643 h 2286563"/>
              <a:gd name="connsiteX5" fmla="*/ 5487886 w 6602187"/>
              <a:gd name="connsiteY5" fmla="*/ 171907 h 2286563"/>
              <a:gd name="connsiteX6" fmla="*/ 6599531 w 6602187"/>
              <a:gd name="connsiteY6" fmla="*/ 850044 h 2286563"/>
              <a:gd name="connsiteX7" fmla="*/ 5955376 w 6602187"/>
              <a:gd name="connsiteY7" fmla="*/ 1914139 h 2286563"/>
              <a:gd name="connsiteX8" fmla="*/ 2046762 w 6602187"/>
              <a:gd name="connsiteY8" fmla="*/ 2086520 h 2286563"/>
              <a:gd name="connsiteX9" fmla="*/ 1332087 w 6602187"/>
              <a:gd name="connsiteY9" fmla="*/ 2286563 h 2286563"/>
              <a:gd name="connsiteX10" fmla="*/ 1223256 w 6602187"/>
              <a:gd name="connsiteY10" fmla="*/ 2076033 h 2286563"/>
              <a:gd name="connsiteX0" fmla="*/ 1223256 w 6600330"/>
              <a:gd name="connsiteY0" fmla="*/ 2076033 h 2286563"/>
              <a:gd name="connsiteX1" fmla="*/ 500135 w 6600330"/>
              <a:gd name="connsiteY1" fmla="*/ 1947272 h 2286563"/>
              <a:gd name="connsiteX2" fmla="*/ 139268 w 6600330"/>
              <a:gd name="connsiteY2" fmla="*/ 1620327 h 2286563"/>
              <a:gd name="connsiteX3" fmla="*/ 88816 w 6600330"/>
              <a:gd name="connsiteY3" fmla="*/ 586751 h 2286563"/>
              <a:gd name="connsiteX4" fmla="*/ 1309207 w 6600330"/>
              <a:gd name="connsiteY4" fmla="*/ 25643 h 2286563"/>
              <a:gd name="connsiteX5" fmla="*/ 5487886 w 6600330"/>
              <a:gd name="connsiteY5" fmla="*/ 171907 h 2286563"/>
              <a:gd name="connsiteX6" fmla="*/ 6599531 w 6600330"/>
              <a:gd name="connsiteY6" fmla="*/ 850044 h 2286563"/>
              <a:gd name="connsiteX7" fmla="*/ 5955376 w 6600330"/>
              <a:gd name="connsiteY7" fmla="*/ 1914139 h 2286563"/>
              <a:gd name="connsiteX8" fmla="*/ 2046762 w 6600330"/>
              <a:gd name="connsiteY8" fmla="*/ 2086520 h 2286563"/>
              <a:gd name="connsiteX9" fmla="*/ 1332087 w 6600330"/>
              <a:gd name="connsiteY9" fmla="*/ 2286563 h 2286563"/>
              <a:gd name="connsiteX10" fmla="*/ 1223256 w 6600330"/>
              <a:gd name="connsiteY10" fmla="*/ 2076033 h 2286563"/>
              <a:gd name="connsiteX0" fmla="*/ 1223256 w 6623012"/>
              <a:gd name="connsiteY0" fmla="*/ 2076033 h 2286563"/>
              <a:gd name="connsiteX1" fmla="*/ 500135 w 6623012"/>
              <a:gd name="connsiteY1" fmla="*/ 1947272 h 2286563"/>
              <a:gd name="connsiteX2" fmla="*/ 139268 w 6623012"/>
              <a:gd name="connsiteY2" fmla="*/ 1620327 h 2286563"/>
              <a:gd name="connsiteX3" fmla="*/ 88816 w 6623012"/>
              <a:gd name="connsiteY3" fmla="*/ 586751 h 2286563"/>
              <a:gd name="connsiteX4" fmla="*/ 1309207 w 6623012"/>
              <a:gd name="connsiteY4" fmla="*/ 25643 h 2286563"/>
              <a:gd name="connsiteX5" fmla="*/ 5487886 w 6623012"/>
              <a:gd name="connsiteY5" fmla="*/ 171907 h 2286563"/>
              <a:gd name="connsiteX6" fmla="*/ 6599531 w 6623012"/>
              <a:gd name="connsiteY6" fmla="*/ 850044 h 2286563"/>
              <a:gd name="connsiteX7" fmla="*/ 5955376 w 6623012"/>
              <a:gd name="connsiteY7" fmla="*/ 1914139 h 2286563"/>
              <a:gd name="connsiteX8" fmla="*/ 2046762 w 6623012"/>
              <a:gd name="connsiteY8" fmla="*/ 2086520 h 2286563"/>
              <a:gd name="connsiteX9" fmla="*/ 1332087 w 6623012"/>
              <a:gd name="connsiteY9" fmla="*/ 2286563 h 2286563"/>
              <a:gd name="connsiteX10" fmla="*/ 1223256 w 6623012"/>
              <a:gd name="connsiteY10" fmla="*/ 2076033 h 2286563"/>
              <a:gd name="connsiteX0" fmla="*/ 1223256 w 6600330"/>
              <a:gd name="connsiteY0" fmla="*/ 2076033 h 2286563"/>
              <a:gd name="connsiteX1" fmla="*/ 500135 w 6600330"/>
              <a:gd name="connsiteY1" fmla="*/ 1947272 h 2286563"/>
              <a:gd name="connsiteX2" fmla="*/ 139268 w 6600330"/>
              <a:gd name="connsiteY2" fmla="*/ 1620327 h 2286563"/>
              <a:gd name="connsiteX3" fmla="*/ 88816 w 6600330"/>
              <a:gd name="connsiteY3" fmla="*/ 586751 h 2286563"/>
              <a:gd name="connsiteX4" fmla="*/ 1309207 w 6600330"/>
              <a:gd name="connsiteY4" fmla="*/ 25643 h 2286563"/>
              <a:gd name="connsiteX5" fmla="*/ 5487886 w 6600330"/>
              <a:gd name="connsiteY5" fmla="*/ 171907 h 2286563"/>
              <a:gd name="connsiteX6" fmla="*/ 6599531 w 6600330"/>
              <a:gd name="connsiteY6" fmla="*/ 850044 h 2286563"/>
              <a:gd name="connsiteX7" fmla="*/ 5955376 w 6600330"/>
              <a:gd name="connsiteY7" fmla="*/ 1914139 h 2286563"/>
              <a:gd name="connsiteX8" fmla="*/ 2046762 w 6600330"/>
              <a:gd name="connsiteY8" fmla="*/ 2086520 h 2286563"/>
              <a:gd name="connsiteX9" fmla="*/ 1332087 w 6600330"/>
              <a:gd name="connsiteY9" fmla="*/ 2286563 h 2286563"/>
              <a:gd name="connsiteX10" fmla="*/ 1223256 w 6600330"/>
              <a:gd name="connsiteY10" fmla="*/ 2076033 h 2286563"/>
              <a:gd name="connsiteX0" fmla="*/ 1223256 w 6600330"/>
              <a:gd name="connsiteY0" fmla="*/ 2077382 h 2287912"/>
              <a:gd name="connsiteX1" fmla="*/ 500135 w 6600330"/>
              <a:gd name="connsiteY1" fmla="*/ 1948621 h 2287912"/>
              <a:gd name="connsiteX2" fmla="*/ 139268 w 6600330"/>
              <a:gd name="connsiteY2" fmla="*/ 1621676 h 2287912"/>
              <a:gd name="connsiteX3" fmla="*/ 88816 w 6600330"/>
              <a:gd name="connsiteY3" fmla="*/ 588100 h 2287912"/>
              <a:gd name="connsiteX4" fmla="*/ 1309207 w 6600330"/>
              <a:gd name="connsiteY4" fmla="*/ 26992 h 2287912"/>
              <a:gd name="connsiteX5" fmla="*/ 5487886 w 6600330"/>
              <a:gd name="connsiteY5" fmla="*/ 173256 h 2287912"/>
              <a:gd name="connsiteX6" fmla="*/ 6599531 w 6600330"/>
              <a:gd name="connsiteY6" fmla="*/ 905322 h 2287912"/>
              <a:gd name="connsiteX7" fmla="*/ 5955376 w 6600330"/>
              <a:gd name="connsiteY7" fmla="*/ 1915488 h 2287912"/>
              <a:gd name="connsiteX8" fmla="*/ 2046762 w 6600330"/>
              <a:gd name="connsiteY8" fmla="*/ 2087869 h 2287912"/>
              <a:gd name="connsiteX9" fmla="*/ 1332087 w 6600330"/>
              <a:gd name="connsiteY9" fmla="*/ 2287912 h 2287912"/>
              <a:gd name="connsiteX10" fmla="*/ 1223256 w 6600330"/>
              <a:gd name="connsiteY10" fmla="*/ 2077382 h 2287912"/>
              <a:gd name="connsiteX0" fmla="*/ 1236982 w 6614056"/>
              <a:gd name="connsiteY0" fmla="*/ 2077382 h 2287912"/>
              <a:gd name="connsiteX1" fmla="*/ 513861 w 6614056"/>
              <a:gd name="connsiteY1" fmla="*/ 1948621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236982 w 6614056"/>
              <a:gd name="connsiteY0" fmla="*/ 2077382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236982 w 6614056"/>
              <a:gd name="connsiteY0" fmla="*/ 2077382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236982 w 6614056"/>
              <a:gd name="connsiteY10" fmla="*/ 2077382 h 2287912"/>
              <a:gd name="connsiteX0" fmla="*/ 1325239 w 6614056"/>
              <a:gd name="connsiteY0" fmla="*/ 2062693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325239 w 6614056"/>
              <a:gd name="connsiteY10" fmla="*/ 2062693 h 2287912"/>
              <a:gd name="connsiteX0" fmla="*/ 1350455 w 6614056"/>
              <a:gd name="connsiteY0" fmla="*/ 2033314 h 2287912"/>
              <a:gd name="connsiteX1" fmla="*/ 513862 w 6614056"/>
              <a:gd name="connsiteY1" fmla="*/ 1867830 h 2287912"/>
              <a:gd name="connsiteX2" fmla="*/ 115170 w 6614056"/>
              <a:gd name="connsiteY2" fmla="*/ 1423371 h 2287912"/>
              <a:gd name="connsiteX3" fmla="*/ 102542 w 6614056"/>
              <a:gd name="connsiteY3" fmla="*/ 588100 h 2287912"/>
              <a:gd name="connsiteX4" fmla="*/ 1322933 w 6614056"/>
              <a:gd name="connsiteY4" fmla="*/ 26992 h 2287912"/>
              <a:gd name="connsiteX5" fmla="*/ 5501612 w 6614056"/>
              <a:gd name="connsiteY5" fmla="*/ 173256 h 2287912"/>
              <a:gd name="connsiteX6" fmla="*/ 6613257 w 6614056"/>
              <a:gd name="connsiteY6" fmla="*/ 905322 h 2287912"/>
              <a:gd name="connsiteX7" fmla="*/ 5969102 w 6614056"/>
              <a:gd name="connsiteY7" fmla="*/ 1915488 h 2287912"/>
              <a:gd name="connsiteX8" fmla="*/ 2060488 w 6614056"/>
              <a:gd name="connsiteY8" fmla="*/ 2087869 h 2287912"/>
              <a:gd name="connsiteX9" fmla="*/ 1345813 w 6614056"/>
              <a:gd name="connsiteY9" fmla="*/ 2287912 h 2287912"/>
              <a:gd name="connsiteX10" fmla="*/ 1350455 w 6614056"/>
              <a:gd name="connsiteY10" fmla="*/ 2033314 h 2287912"/>
              <a:gd name="connsiteX0" fmla="*/ 1351015 w 6614616"/>
              <a:gd name="connsiteY0" fmla="*/ 2033314 h 2287912"/>
              <a:gd name="connsiteX1" fmla="*/ 527030 w 6614616"/>
              <a:gd name="connsiteY1" fmla="*/ 1816418 h 2287912"/>
              <a:gd name="connsiteX2" fmla="*/ 115730 w 6614616"/>
              <a:gd name="connsiteY2" fmla="*/ 1423371 h 2287912"/>
              <a:gd name="connsiteX3" fmla="*/ 103102 w 6614616"/>
              <a:gd name="connsiteY3" fmla="*/ 588100 h 2287912"/>
              <a:gd name="connsiteX4" fmla="*/ 1323493 w 6614616"/>
              <a:gd name="connsiteY4" fmla="*/ 26992 h 2287912"/>
              <a:gd name="connsiteX5" fmla="*/ 5502172 w 6614616"/>
              <a:gd name="connsiteY5" fmla="*/ 173256 h 2287912"/>
              <a:gd name="connsiteX6" fmla="*/ 6613817 w 6614616"/>
              <a:gd name="connsiteY6" fmla="*/ 905322 h 2287912"/>
              <a:gd name="connsiteX7" fmla="*/ 5969662 w 6614616"/>
              <a:gd name="connsiteY7" fmla="*/ 1915488 h 2287912"/>
              <a:gd name="connsiteX8" fmla="*/ 2061048 w 6614616"/>
              <a:gd name="connsiteY8" fmla="*/ 2087869 h 2287912"/>
              <a:gd name="connsiteX9" fmla="*/ 1346373 w 6614616"/>
              <a:gd name="connsiteY9" fmla="*/ 2287912 h 2287912"/>
              <a:gd name="connsiteX10" fmla="*/ 1351015 w 6614616"/>
              <a:gd name="connsiteY10" fmla="*/ 2033314 h 2287912"/>
              <a:gd name="connsiteX0" fmla="*/ 1351015 w 6614616"/>
              <a:gd name="connsiteY0" fmla="*/ 2033314 h 2287912"/>
              <a:gd name="connsiteX1" fmla="*/ 527030 w 6614616"/>
              <a:gd name="connsiteY1" fmla="*/ 1816418 h 2287912"/>
              <a:gd name="connsiteX2" fmla="*/ 115730 w 6614616"/>
              <a:gd name="connsiteY2" fmla="*/ 1342580 h 2287912"/>
              <a:gd name="connsiteX3" fmla="*/ 103102 w 6614616"/>
              <a:gd name="connsiteY3" fmla="*/ 588100 h 2287912"/>
              <a:gd name="connsiteX4" fmla="*/ 1323493 w 6614616"/>
              <a:gd name="connsiteY4" fmla="*/ 26992 h 2287912"/>
              <a:gd name="connsiteX5" fmla="*/ 5502172 w 6614616"/>
              <a:gd name="connsiteY5" fmla="*/ 173256 h 2287912"/>
              <a:gd name="connsiteX6" fmla="*/ 6613817 w 6614616"/>
              <a:gd name="connsiteY6" fmla="*/ 905322 h 2287912"/>
              <a:gd name="connsiteX7" fmla="*/ 5969662 w 6614616"/>
              <a:gd name="connsiteY7" fmla="*/ 1915488 h 2287912"/>
              <a:gd name="connsiteX8" fmla="*/ 2061048 w 6614616"/>
              <a:gd name="connsiteY8" fmla="*/ 2087869 h 2287912"/>
              <a:gd name="connsiteX9" fmla="*/ 1346373 w 6614616"/>
              <a:gd name="connsiteY9" fmla="*/ 2287912 h 2287912"/>
              <a:gd name="connsiteX10" fmla="*/ 1351015 w 6614616"/>
              <a:gd name="connsiteY10" fmla="*/ 2033314 h 2287912"/>
              <a:gd name="connsiteX0" fmla="*/ 1358038 w 6621639"/>
              <a:gd name="connsiteY0" fmla="*/ 2033314 h 2287912"/>
              <a:gd name="connsiteX1" fmla="*/ 534053 w 6621639"/>
              <a:gd name="connsiteY1" fmla="*/ 1816418 h 2287912"/>
              <a:gd name="connsiteX2" fmla="*/ 122753 w 6621639"/>
              <a:gd name="connsiteY2" fmla="*/ 1342580 h 2287912"/>
              <a:gd name="connsiteX3" fmla="*/ 110125 w 6621639"/>
              <a:gd name="connsiteY3" fmla="*/ 588100 h 2287912"/>
              <a:gd name="connsiteX4" fmla="*/ 1330516 w 6621639"/>
              <a:gd name="connsiteY4" fmla="*/ 26992 h 2287912"/>
              <a:gd name="connsiteX5" fmla="*/ 5509195 w 6621639"/>
              <a:gd name="connsiteY5" fmla="*/ 173256 h 2287912"/>
              <a:gd name="connsiteX6" fmla="*/ 6620840 w 6621639"/>
              <a:gd name="connsiteY6" fmla="*/ 905322 h 2287912"/>
              <a:gd name="connsiteX7" fmla="*/ 5976685 w 6621639"/>
              <a:gd name="connsiteY7" fmla="*/ 1915488 h 2287912"/>
              <a:gd name="connsiteX8" fmla="*/ 2068071 w 6621639"/>
              <a:gd name="connsiteY8" fmla="*/ 2087869 h 2287912"/>
              <a:gd name="connsiteX9" fmla="*/ 1353396 w 6621639"/>
              <a:gd name="connsiteY9" fmla="*/ 2287912 h 2287912"/>
              <a:gd name="connsiteX10" fmla="*/ 1358038 w 6621639"/>
              <a:gd name="connsiteY10" fmla="*/ 2033314 h 2287912"/>
              <a:gd name="connsiteX0" fmla="*/ 1358038 w 6621639"/>
              <a:gd name="connsiteY0" fmla="*/ 2033314 h 2287912"/>
              <a:gd name="connsiteX1" fmla="*/ 534053 w 6621639"/>
              <a:gd name="connsiteY1" fmla="*/ 1816418 h 2287912"/>
              <a:gd name="connsiteX2" fmla="*/ 122753 w 6621639"/>
              <a:gd name="connsiteY2" fmla="*/ 1342580 h 2287912"/>
              <a:gd name="connsiteX3" fmla="*/ 110125 w 6621639"/>
              <a:gd name="connsiteY3" fmla="*/ 588100 h 2287912"/>
              <a:gd name="connsiteX4" fmla="*/ 1330516 w 6621639"/>
              <a:gd name="connsiteY4" fmla="*/ 26992 h 2287912"/>
              <a:gd name="connsiteX5" fmla="*/ 5509195 w 6621639"/>
              <a:gd name="connsiteY5" fmla="*/ 173256 h 2287912"/>
              <a:gd name="connsiteX6" fmla="*/ 6620840 w 6621639"/>
              <a:gd name="connsiteY6" fmla="*/ 905322 h 2287912"/>
              <a:gd name="connsiteX7" fmla="*/ 5976685 w 6621639"/>
              <a:gd name="connsiteY7" fmla="*/ 1915488 h 2287912"/>
              <a:gd name="connsiteX8" fmla="*/ 2068071 w 6621639"/>
              <a:gd name="connsiteY8" fmla="*/ 2087869 h 2287912"/>
              <a:gd name="connsiteX9" fmla="*/ 1353396 w 6621639"/>
              <a:gd name="connsiteY9" fmla="*/ 2287912 h 2287912"/>
              <a:gd name="connsiteX10" fmla="*/ 1358038 w 6621639"/>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060489 w 6614057"/>
              <a:gd name="connsiteY8" fmla="*/ 2087869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123530 w 6614057"/>
              <a:gd name="connsiteY8" fmla="*/ 2058491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5969103 w 6614057"/>
              <a:gd name="connsiteY7" fmla="*/ 1915488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6451"/>
              <a:gd name="connsiteY0" fmla="*/ 2033314 h 2287912"/>
              <a:gd name="connsiteX1" fmla="*/ 513863 w 6616451"/>
              <a:gd name="connsiteY1" fmla="*/ 1765006 h 2287912"/>
              <a:gd name="connsiteX2" fmla="*/ 115171 w 6616451"/>
              <a:gd name="connsiteY2" fmla="*/ 1342580 h 2287912"/>
              <a:gd name="connsiteX3" fmla="*/ 102543 w 6616451"/>
              <a:gd name="connsiteY3" fmla="*/ 588100 h 2287912"/>
              <a:gd name="connsiteX4" fmla="*/ 1322934 w 6616451"/>
              <a:gd name="connsiteY4" fmla="*/ 26992 h 2287912"/>
              <a:gd name="connsiteX5" fmla="*/ 5501613 w 6616451"/>
              <a:gd name="connsiteY5" fmla="*/ 173256 h 2287912"/>
              <a:gd name="connsiteX6" fmla="*/ 6613258 w 6616451"/>
              <a:gd name="connsiteY6" fmla="*/ 905322 h 2287912"/>
              <a:gd name="connsiteX7" fmla="*/ 6032145 w 6616451"/>
              <a:gd name="connsiteY7" fmla="*/ 1856731 h 2287912"/>
              <a:gd name="connsiteX8" fmla="*/ 2224395 w 6616451"/>
              <a:gd name="connsiteY8" fmla="*/ 2029112 h 2287912"/>
              <a:gd name="connsiteX9" fmla="*/ 1345814 w 6616451"/>
              <a:gd name="connsiteY9" fmla="*/ 2287912 h 2287912"/>
              <a:gd name="connsiteX10" fmla="*/ 1350456 w 6616451"/>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6032145 w 6614057"/>
              <a:gd name="connsiteY7" fmla="*/ 1856731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4057"/>
              <a:gd name="connsiteY0" fmla="*/ 2033314 h 2287912"/>
              <a:gd name="connsiteX1" fmla="*/ 513863 w 6614057"/>
              <a:gd name="connsiteY1" fmla="*/ 1765006 h 2287912"/>
              <a:gd name="connsiteX2" fmla="*/ 115171 w 6614057"/>
              <a:gd name="connsiteY2" fmla="*/ 1342580 h 2287912"/>
              <a:gd name="connsiteX3" fmla="*/ 102543 w 6614057"/>
              <a:gd name="connsiteY3" fmla="*/ 588100 h 2287912"/>
              <a:gd name="connsiteX4" fmla="*/ 1322934 w 6614057"/>
              <a:gd name="connsiteY4" fmla="*/ 26992 h 2287912"/>
              <a:gd name="connsiteX5" fmla="*/ 5501613 w 6614057"/>
              <a:gd name="connsiteY5" fmla="*/ 173256 h 2287912"/>
              <a:gd name="connsiteX6" fmla="*/ 6613258 w 6614057"/>
              <a:gd name="connsiteY6" fmla="*/ 905322 h 2287912"/>
              <a:gd name="connsiteX7" fmla="*/ 6019537 w 6614057"/>
              <a:gd name="connsiteY7" fmla="*/ 1805318 h 2287912"/>
              <a:gd name="connsiteX8" fmla="*/ 2224395 w 6614057"/>
              <a:gd name="connsiteY8" fmla="*/ 2029112 h 2287912"/>
              <a:gd name="connsiteX9" fmla="*/ 1345814 w 6614057"/>
              <a:gd name="connsiteY9" fmla="*/ 2287912 h 2287912"/>
              <a:gd name="connsiteX10" fmla="*/ 1350456 w 6614057"/>
              <a:gd name="connsiteY10" fmla="*/ 2033314 h 2287912"/>
              <a:gd name="connsiteX0" fmla="*/ 1350456 w 6613258"/>
              <a:gd name="connsiteY0" fmla="*/ 2033314 h 2287912"/>
              <a:gd name="connsiteX1" fmla="*/ 513863 w 6613258"/>
              <a:gd name="connsiteY1" fmla="*/ 1765006 h 2287912"/>
              <a:gd name="connsiteX2" fmla="*/ 115171 w 6613258"/>
              <a:gd name="connsiteY2" fmla="*/ 1342580 h 2287912"/>
              <a:gd name="connsiteX3" fmla="*/ 102543 w 6613258"/>
              <a:gd name="connsiteY3" fmla="*/ 588100 h 2287912"/>
              <a:gd name="connsiteX4" fmla="*/ 1322934 w 6613258"/>
              <a:gd name="connsiteY4" fmla="*/ 26992 h 2287912"/>
              <a:gd name="connsiteX5" fmla="*/ 5501613 w 6613258"/>
              <a:gd name="connsiteY5" fmla="*/ 173256 h 2287912"/>
              <a:gd name="connsiteX6" fmla="*/ 6613258 w 6613258"/>
              <a:gd name="connsiteY6" fmla="*/ 905322 h 2287912"/>
              <a:gd name="connsiteX7" fmla="*/ 6019537 w 6613258"/>
              <a:gd name="connsiteY7" fmla="*/ 1805318 h 2287912"/>
              <a:gd name="connsiteX8" fmla="*/ 2224395 w 6613258"/>
              <a:gd name="connsiteY8" fmla="*/ 2029112 h 2287912"/>
              <a:gd name="connsiteX9" fmla="*/ 1345814 w 6613258"/>
              <a:gd name="connsiteY9" fmla="*/ 2287912 h 2287912"/>
              <a:gd name="connsiteX10" fmla="*/ 1350456 w 6613258"/>
              <a:gd name="connsiteY10" fmla="*/ 2033314 h 2287912"/>
              <a:gd name="connsiteX0" fmla="*/ 1352720 w 6615522"/>
              <a:gd name="connsiteY0" fmla="*/ 2033314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52720 w 6615522"/>
              <a:gd name="connsiteY10" fmla="*/ 2033314 h 2287912"/>
              <a:gd name="connsiteX0" fmla="*/ 1390545 w 6615522"/>
              <a:gd name="connsiteY0" fmla="*/ 2011281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90545 w 6615522"/>
              <a:gd name="connsiteY10" fmla="*/ 2011281 h 2287912"/>
              <a:gd name="connsiteX0" fmla="*/ 1390545 w 6615522"/>
              <a:gd name="connsiteY0" fmla="*/ 2011281 h 2287912"/>
              <a:gd name="connsiteX1" fmla="*/ 566558 w 6615522"/>
              <a:gd name="connsiteY1" fmla="*/ 1742972 h 2287912"/>
              <a:gd name="connsiteX2" fmla="*/ 117435 w 6615522"/>
              <a:gd name="connsiteY2" fmla="*/ 1342580 h 2287912"/>
              <a:gd name="connsiteX3" fmla="*/ 104807 w 6615522"/>
              <a:gd name="connsiteY3" fmla="*/ 588100 h 2287912"/>
              <a:gd name="connsiteX4" fmla="*/ 1325198 w 6615522"/>
              <a:gd name="connsiteY4" fmla="*/ 26992 h 2287912"/>
              <a:gd name="connsiteX5" fmla="*/ 5503877 w 6615522"/>
              <a:gd name="connsiteY5" fmla="*/ 173256 h 2287912"/>
              <a:gd name="connsiteX6" fmla="*/ 6615522 w 6615522"/>
              <a:gd name="connsiteY6" fmla="*/ 905322 h 2287912"/>
              <a:gd name="connsiteX7" fmla="*/ 6021801 w 6615522"/>
              <a:gd name="connsiteY7" fmla="*/ 1805318 h 2287912"/>
              <a:gd name="connsiteX8" fmla="*/ 2226659 w 6615522"/>
              <a:gd name="connsiteY8" fmla="*/ 2029112 h 2287912"/>
              <a:gd name="connsiteX9" fmla="*/ 1348078 w 6615522"/>
              <a:gd name="connsiteY9" fmla="*/ 2287912 h 2287912"/>
              <a:gd name="connsiteX10" fmla="*/ 1390545 w 6615522"/>
              <a:gd name="connsiteY10" fmla="*/ 2011281 h 2287912"/>
              <a:gd name="connsiteX0" fmla="*/ 1392284 w 6617261"/>
              <a:gd name="connsiteY0" fmla="*/ 2011281 h 2287912"/>
              <a:gd name="connsiteX1" fmla="*/ 606122 w 6617261"/>
              <a:gd name="connsiteY1" fmla="*/ 1728283 h 2287912"/>
              <a:gd name="connsiteX2" fmla="*/ 119174 w 6617261"/>
              <a:gd name="connsiteY2" fmla="*/ 1342580 h 2287912"/>
              <a:gd name="connsiteX3" fmla="*/ 106546 w 6617261"/>
              <a:gd name="connsiteY3" fmla="*/ 588100 h 2287912"/>
              <a:gd name="connsiteX4" fmla="*/ 1326937 w 6617261"/>
              <a:gd name="connsiteY4" fmla="*/ 26992 h 2287912"/>
              <a:gd name="connsiteX5" fmla="*/ 5505616 w 6617261"/>
              <a:gd name="connsiteY5" fmla="*/ 173256 h 2287912"/>
              <a:gd name="connsiteX6" fmla="*/ 6617261 w 6617261"/>
              <a:gd name="connsiteY6" fmla="*/ 905322 h 2287912"/>
              <a:gd name="connsiteX7" fmla="*/ 6023540 w 6617261"/>
              <a:gd name="connsiteY7" fmla="*/ 1805318 h 2287912"/>
              <a:gd name="connsiteX8" fmla="*/ 2228398 w 6617261"/>
              <a:gd name="connsiteY8" fmla="*/ 2029112 h 2287912"/>
              <a:gd name="connsiteX9" fmla="*/ 1349817 w 6617261"/>
              <a:gd name="connsiteY9" fmla="*/ 2287912 h 2287912"/>
              <a:gd name="connsiteX10" fmla="*/ 1392284 w 6617261"/>
              <a:gd name="connsiteY10" fmla="*/ 2011281 h 2287912"/>
              <a:gd name="connsiteX0" fmla="*/ 1382461 w 6607438"/>
              <a:gd name="connsiteY0" fmla="*/ 2011281 h 2287912"/>
              <a:gd name="connsiteX1" fmla="*/ 596299 w 6607438"/>
              <a:gd name="connsiteY1" fmla="*/ 1728283 h 2287912"/>
              <a:gd name="connsiteX2" fmla="*/ 134568 w 6607438"/>
              <a:gd name="connsiteY2" fmla="*/ 1291168 h 2287912"/>
              <a:gd name="connsiteX3" fmla="*/ 96723 w 6607438"/>
              <a:gd name="connsiteY3" fmla="*/ 588100 h 2287912"/>
              <a:gd name="connsiteX4" fmla="*/ 1317114 w 6607438"/>
              <a:gd name="connsiteY4" fmla="*/ 26992 h 2287912"/>
              <a:gd name="connsiteX5" fmla="*/ 5495793 w 6607438"/>
              <a:gd name="connsiteY5" fmla="*/ 173256 h 2287912"/>
              <a:gd name="connsiteX6" fmla="*/ 6607438 w 6607438"/>
              <a:gd name="connsiteY6" fmla="*/ 905322 h 2287912"/>
              <a:gd name="connsiteX7" fmla="*/ 6013717 w 6607438"/>
              <a:gd name="connsiteY7" fmla="*/ 1805318 h 2287912"/>
              <a:gd name="connsiteX8" fmla="*/ 2218575 w 6607438"/>
              <a:gd name="connsiteY8" fmla="*/ 2029112 h 2287912"/>
              <a:gd name="connsiteX9" fmla="*/ 1339994 w 6607438"/>
              <a:gd name="connsiteY9" fmla="*/ 2287912 h 2287912"/>
              <a:gd name="connsiteX10" fmla="*/ 1382461 w 6607438"/>
              <a:gd name="connsiteY10" fmla="*/ 2011281 h 2287912"/>
              <a:gd name="connsiteX0" fmla="*/ 1346619 w 6571596"/>
              <a:gd name="connsiteY0" fmla="*/ 2009705 h 2286336"/>
              <a:gd name="connsiteX1" fmla="*/ 560457 w 6571596"/>
              <a:gd name="connsiteY1" fmla="*/ 1726707 h 2286336"/>
              <a:gd name="connsiteX2" fmla="*/ 98726 w 6571596"/>
              <a:gd name="connsiteY2" fmla="*/ 1289592 h 2286336"/>
              <a:gd name="connsiteX3" fmla="*/ 111313 w 6571596"/>
              <a:gd name="connsiteY3" fmla="*/ 564490 h 2286336"/>
              <a:gd name="connsiteX4" fmla="*/ 1281272 w 6571596"/>
              <a:gd name="connsiteY4" fmla="*/ 25416 h 2286336"/>
              <a:gd name="connsiteX5" fmla="*/ 5459951 w 6571596"/>
              <a:gd name="connsiteY5" fmla="*/ 171680 h 2286336"/>
              <a:gd name="connsiteX6" fmla="*/ 6571596 w 6571596"/>
              <a:gd name="connsiteY6" fmla="*/ 903746 h 2286336"/>
              <a:gd name="connsiteX7" fmla="*/ 5977875 w 6571596"/>
              <a:gd name="connsiteY7" fmla="*/ 1803742 h 2286336"/>
              <a:gd name="connsiteX8" fmla="*/ 2182733 w 6571596"/>
              <a:gd name="connsiteY8" fmla="*/ 2027536 h 2286336"/>
              <a:gd name="connsiteX9" fmla="*/ 1304152 w 6571596"/>
              <a:gd name="connsiteY9" fmla="*/ 2286336 h 2286336"/>
              <a:gd name="connsiteX10" fmla="*/ 1346619 w 6571596"/>
              <a:gd name="connsiteY10" fmla="*/ 2009705 h 2286336"/>
              <a:gd name="connsiteX0" fmla="*/ 1335993 w 6560970"/>
              <a:gd name="connsiteY0" fmla="*/ 2009705 h 2286336"/>
              <a:gd name="connsiteX1" fmla="*/ 549831 w 6560970"/>
              <a:gd name="connsiteY1" fmla="*/ 1726707 h 2286336"/>
              <a:gd name="connsiteX2" fmla="*/ 88100 w 6560970"/>
              <a:gd name="connsiteY2" fmla="*/ 1289592 h 2286336"/>
              <a:gd name="connsiteX3" fmla="*/ 100687 w 6560970"/>
              <a:gd name="connsiteY3" fmla="*/ 564490 h 2286336"/>
              <a:gd name="connsiteX4" fmla="*/ 1270646 w 6560970"/>
              <a:gd name="connsiteY4" fmla="*/ 25416 h 2286336"/>
              <a:gd name="connsiteX5" fmla="*/ 5449325 w 6560970"/>
              <a:gd name="connsiteY5" fmla="*/ 171680 h 2286336"/>
              <a:gd name="connsiteX6" fmla="*/ 6560970 w 6560970"/>
              <a:gd name="connsiteY6" fmla="*/ 903746 h 2286336"/>
              <a:gd name="connsiteX7" fmla="*/ 5967249 w 6560970"/>
              <a:gd name="connsiteY7" fmla="*/ 1803742 h 2286336"/>
              <a:gd name="connsiteX8" fmla="*/ 2172107 w 6560970"/>
              <a:gd name="connsiteY8" fmla="*/ 2027536 h 2286336"/>
              <a:gd name="connsiteX9" fmla="*/ 1293526 w 6560970"/>
              <a:gd name="connsiteY9" fmla="*/ 2286336 h 2286336"/>
              <a:gd name="connsiteX10" fmla="*/ 1335993 w 6560970"/>
              <a:gd name="connsiteY10" fmla="*/ 2009705 h 2286336"/>
              <a:gd name="connsiteX0" fmla="*/ 1320449 w 6545426"/>
              <a:gd name="connsiteY0" fmla="*/ 2009705 h 2286336"/>
              <a:gd name="connsiteX1" fmla="*/ 534287 w 6545426"/>
              <a:gd name="connsiteY1" fmla="*/ 1726707 h 2286336"/>
              <a:gd name="connsiteX2" fmla="*/ 72556 w 6545426"/>
              <a:gd name="connsiteY2" fmla="*/ 1289592 h 2286336"/>
              <a:gd name="connsiteX3" fmla="*/ 85143 w 6545426"/>
              <a:gd name="connsiteY3" fmla="*/ 564490 h 2286336"/>
              <a:gd name="connsiteX4" fmla="*/ 1255102 w 6545426"/>
              <a:gd name="connsiteY4" fmla="*/ 25416 h 2286336"/>
              <a:gd name="connsiteX5" fmla="*/ 5433781 w 6545426"/>
              <a:gd name="connsiteY5" fmla="*/ 171680 h 2286336"/>
              <a:gd name="connsiteX6" fmla="*/ 6545426 w 6545426"/>
              <a:gd name="connsiteY6" fmla="*/ 903746 h 2286336"/>
              <a:gd name="connsiteX7" fmla="*/ 5951705 w 6545426"/>
              <a:gd name="connsiteY7" fmla="*/ 1803742 h 2286336"/>
              <a:gd name="connsiteX8" fmla="*/ 2156563 w 6545426"/>
              <a:gd name="connsiteY8" fmla="*/ 2027536 h 2286336"/>
              <a:gd name="connsiteX9" fmla="*/ 1277982 w 6545426"/>
              <a:gd name="connsiteY9" fmla="*/ 2286336 h 2286336"/>
              <a:gd name="connsiteX10" fmla="*/ 1320449 w 6545426"/>
              <a:gd name="connsiteY10" fmla="*/ 2009705 h 2286336"/>
              <a:gd name="connsiteX0" fmla="*/ 1350191 w 6575168"/>
              <a:gd name="connsiteY0" fmla="*/ 2028838 h 2305469"/>
              <a:gd name="connsiteX1" fmla="*/ 564029 w 6575168"/>
              <a:gd name="connsiteY1" fmla="*/ 1745840 h 2305469"/>
              <a:gd name="connsiteX2" fmla="*/ 102298 w 6575168"/>
              <a:gd name="connsiteY2" fmla="*/ 1308725 h 2305469"/>
              <a:gd name="connsiteX3" fmla="*/ 114885 w 6575168"/>
              <a:gd name="connsiteY3" fmla="*/ 583623 h 2305469"/>
              <a:gd name="connsiteX4" fmla="*/ 1335277 w 6575168"/>
              <a:gd name="connsiteY4" fmla="*/ 22515 h 2305469"/>
              <a:gd name="connsiteX5" fmla="*/ 5463523 w 6575168"/>
              <a:gd name="connsiteY5" fmla="*/ 190813 h 2305469"/>
              <a:gd name="connsiteX6" fmla="*/ 6575168 w 6575168"/>
              <a:gd name="connsiteY6" fmla="*/ 922879 h 2305469"/>
              <a:gd name="connsiteX7" fmla="*/ 5981447 w 6575168"/>
              <a:gd name="connsiteY7" fmla="*/ 1822875 h 2305469"/>
              <a:gd name="connsiteX8" fmla="*/ 2186305 w 6575168"/>
              <a:gd name="connsiteY8" fmla="*/ 2046669 h 2305469"/>
              <a:gd name="connsiteX9" fmla="*/ 1307724 w 6575168"/>
              <a:gd name="connsiteY9" fmla="*/ 2305469 h 2305469"/>
              <a:gd name="connsiteX10" fmla="*/ 1350191 w 6575168"/>
              <a:gd name="connsiteY10" fmla="*/ 2028838 h 2305469"/>
              <a:gd name="connsiteX0" fmla="*/ 1350191 w 6575168"/>
              <a:gd name="connsiteY0" fmla="*/ 2028838 h 2305469"/>
              <a:gd name="connsiteX1" fmla="*/ 564029 w 6575168"/>
              <a:gd name="connsiteY1" fmla="*/ 1745840 h 2305469"/>
              <a:gd name="connsiteX2" fmla="*/ 102298 w 6575168"/>
              <a:gd name="connsiteY2" fmla="*/ 1308725 h 2305469"/>
              <a:gd name="connsiteX3" fmla="*/ 114885 w 6575168"/>
              <a:gd name="connsiteY3" fmla="*/ 583623 h 2305469"/>
              <a:gd name="connsiteX4" fmla="*/ 1335277 w 6575168"/>
              <a:gd name="connsiteY4" fmla="*/ 22515 h 2305469"/>
              <a:gd name="connsiteX5" fmla="*/ 5463523 w 6575168"/>
              <a:gd name="connsiteY5" fmla="*/ 190813 h 2305469"/>
              <a:gd name="connsiteX6" fmla="*/ 6575168 w 6575168"/>
              <a:gd name="connsiteY6" fmla="*/ 922879 h 2305469"/>
              <a:gd name="connsiteX7" fmla="*/ 5981447 w 6575168"/>
              <a:gd name="connsiteY7" fmla="*/ 1822875 h 2305469"/>
              <a:gd name="connsiteX8" fmla="*/ 2186305 w 6575168"/>
              <a:gd name="connsiteY8" fmla="*/ 2046669 h 2305469"/>
              <a:gd name="connsiteX9" fmla="*/ 1307724 w 6575168"/>
              <a:gd name="connsiteY9" fmla="*/ 2305469 h 2305469"/>
              <a:gd name="connsiteX10" fmla="*/ 1350191 w 6575168"/>
              <a:gd name="connsiteY10" fmla="*/ 2028838 h 2305469"/>
              <a:gd name="connsiteX0" fmla="*/ 1261706 w 6486683"/>
              <a:gd name="connsiteY0" fmla="*/ 2028838 h 2305469"/>
              <a:gd name="connsiteX1" fmla="*/ 475544 w 6486683"/>
              <a:gd name="connsiteY1" fmla="*/ 1745840 h 2305469"/>
              <a:gd name="connsiteX2" fmla="*/ 26400 w 6486683"/>
              <a:gd name="connsiteY2" fmla="*/ 583623 h 2305469"/>
              <a:gd name="connsiteX3" fmla="*/ 1246792 w 6486683"/>
              <a:gd name="connsiteY3" fmla="*/ 22515 h 2305469"/>
              <a:gd name="connsiteX4" fmla="*/ 5375038 w 6486683"/>
              <a:gd name="connsiteY4" fmla="*/ 190813 h 2305469"/>
              <a:gd name="connsiteX5" fmla="*/ 6486683 w 6486683"/>
              <a:gd name="connsiteY5" fmla="*/ 922879 h 2305469"/>
              <a:gd name="connsiteX6" fmla="*/ 5892962 w 6486683"/>
              <a:gd name="connsiteY6" fmla="*/ 1822875 h 2305469"/>
              <a:gd name="connsiteX7" fmla="*/ 2097820 w 6486683"/>
              <a:gd name="connsiteY7" fmla="*/ 2046669 h 2305469"/>
              <a:gd name="connsiteX8" fmla="*/ 1219239 w 6486683"/>
              <a:gd name="connsiteY8" fmla="*/ 2305469 h 2305469"/>
              <a:gd name="connsiteX9" fmla="*/ 1261706 w 6486683"/>
              <a:gd name="connsiteY9" fmla="*/ 2028838 h 2305469"/>
              <a:gd name="connsiteX0" fmla="*/ 1278912 w 6503889"/>
              <a:gd name="connsiteY0" fmla="*/ 2028838 h 2305469"/>
              <a:gd name="connsiteX1" fmla="*/ 366669 w 6503889"/>
              <a:gd name="connsiteY1" fmla="*/ 1650360 h 2305469"/>
              <a:gd name="connsiteX2" fmla="*/ 43606 w 6503889"/>
              <a:gd name="connsiteY2" fmla="*/ 583623 h 2305469"/>
              <a:gd name="connsiteX3" fmla="*/ 1263998 w 6503889"/>
              <a:gd name="connsiteY3" fmla="*/ 22515 h 2305469"/>
              <a:gd name="connsiteX4" fmla="*/ 5392244 w 6503889"/>
              <a:gd name="connsiteY4" fmla="*/ 190813 h 2305469"/>
              <a:gd name="connsiteX5" fmla="*/ 6503889 w 6503889"/>
              <a:gd name="connsiteY5" fmla="*/ 922879 h 2305469"/>
              <a:gd name="connsiteX6" fmla="*/ 5910168 w 6503889"/>
              <a:gd name="connsiteY6" fmla="*/ 1822875 h 2305469"/>
              <a:gd name="connsiteX7" fmla="*/ 2115026 w 6503889"/>
              <a:gd name="connsiteY7" fmla="*/ 2046669 h 2305469"/>
              <a:gd name="connsiteX8" fmla="*/ 1236445 w 6503889"/>
              <a:gd name="connsiteY8" fmla="*/ 2305469 h 2305469"/>
              <a:gd name="connsiteX9" fmla="*/ 1278912 w 6503889"/>
              <a:gd name="connsiteY9" fmla="*/ 2028838 h 2305469"/>
              <a:gd name="connsiteX0" fmla="*/ 1306915 w 6531892"/>
              <a:gd name="connsiteY0" fmla="*/ 2028838 h 2305469"/>
              <a:gd name="connsiteX1" fmla="*/ 268591 w 6531892"/>
              <a:gd name="connsiteY1" fmla="*/ 1643015 h 2305469"/>
              <a:gd name="connsiteX2" fmla="*/ 71609 w 6531892"/>
              <a:gd name="connsiteY2" fmla="*/ 583623 h 2305469"/>
              <a:gd name="connsiteX3" fmla="*/ 1292001 w 6531892"/>
              <a:gd name="connsiteY3" fmla="*/ 22515 h 2305469"/>
              <a:gd name="connsiteX4" fmla="*/ 5420247 w 6531892"/>
              <a:gd name="connsiteY4" fmla="*/ 190813 h 2305469"/>
              <a:gd name="connsiteX5" fmla="*/ 6531892 w 6531892"/>
              <a:gd name="connsiteY5" fmla="*/ 922879 h 2305469"/>
              <a:gd name="connsiteX6" fmla="*/ 5938171 w 6531892"/>
              <a:gd name="connsiteY6" fmla="*/ 1822875 h 2305469"/>
              <a:gd name="connsiteX7" fmla="*/ 2143029 w 6531892"/>
              <a:gd name="connsiteY7" fmla="*/ 2046669 h 2305469"/>
              <a:gd name="connsiteX8" fmla="*/ 1264448 w 6531892"/>
              <a:gd name="connsiteY8" fmla="*/ 2305469 h 2305469"/>
              <a:gd name="connsiteX9" fmla="*/ 1306915 w 6531892"/>
              <a:gd name="connsiteY9" fmla="*/ 2028838 h 2305469"/>
              <a:gd name="connsiteX0" fmla="*/ 1322733 w 6547710"/>
              <a:gd name="connsiteY0" fmla="*/ 2028838 h 2305469"/>
              <a:gd name="connsiteX1" fmla="*/ 284409 w 6547710"/>
              <a:gd name="connsiteY1" fmla="*/ 1643015 h 2305469"/>
              <a:gd name="connsiteX2" fmla="*/ 87427 w 6547710"/>
              <a:gd name="connsiteY2" fmla="*/ 583623 h 2305469"/>
              <a:gd name="connsiteX3" fmla="*/ 1307819 w 6547710"/>
              <a:gd name="connsiteY3" fmla="*/ 22515 h 2305469"/>
              <a:gd name="connsiteX4" fmla="*/ 5436065 w 6547710"/>
              <a:gd name="connsiteY4" fmla="*/ 190813 h 2305469"/>
              <a:gd name="connsiteX5" fmla="*/ 6547710 w 6547710"/>
              <a:gd name="connsiteY5" fmla="*/ 922879 h 2305469"/>
              <a:gd name="connsiteX6" fmla="*/ 5953989 w 6547710"/>
              <a:gd name="connsiteY6" fmla="*/ 1822875 h 2305469"/>
              <a:gd name="connsiteX7" fmla="*/ 2158847 w 6547710"/>
              <a:gd name="connsiteY7" fmla="*/ 2046669 h 2305469"/>
              <a:gd name="connsiteX8" fmla="*/ 1280266 w 6547710"/>
              <a:gd name="connsiteY8" fmla="*/ 2305469 h 2305469"/>
              <a:gd name="connsiteX9" fmla="*/ 1322733 w 6547710"/>
              <a:gd name="connsiteY9" fmla="*/ 2028838 h 2305469"/>
              <a:gd name="connsiteX0" fmla="*/ 1350725 w 6575702"/>
              <a:gd name="connsiteY0" fmla="*/ 2028838 h 2305469"/>
              <a:gd name="connsiteX1" fmla="*/ 312401 w 6575702"/>
              <a:gd name="connsiteY1" fmla="*/ 1643015 h 2305469"/>
              <a:gd name="connsiteX2" fmla="*/ 115419 w 6575702"/>
              <a:gd name="connsiteY2" fmla="*/ 583623 h 2305469"/>
              <a:gd name="connsiteX3" fmla="*/ 1335811 w 6575702"/>
              <a:gd name="connsiteY3" fmla="*/ 22515 h 2305469"/>
              <a:gd name="connsiteX4" fmla="*/ 5464057 w 6575702"/>
              <a:gd name="connsiteY4" fmla="*/ 190813 h 2305469"/>
              <a:gd name="connsiteX5" fmla="*/ 6575702 w 6575702"/>
              <a:gd name="connsiteY5" fmla="*/ 922879 h 2305469"/>
              <a:gd name="connsiteX6" fmla="*/ 5981981 w 6575702"/>
              <a:gd name="connsiteY6" fmla="*/ 1822875 h 2305469"/>
              <a:gd name="connsiteX7" fmla="*/ 2186839 w 6575702"/>
              <a:gd name="connsiteY7" fmla="*/ 2046669 h 2305469"/>
              <a:gd name="connsiteX8" fmla="*/ 1308258 w 6575702"/>
              <a:gd name="connsiteY8" fmla="*/ 2305469 h 2305469"/>
              <a:gd name="connsiteX9" fmla="*/ 1350725 w 6575702"/>
              <a:gd name="connsiteY9" fmla="*/ 2028838 h 2305469"/>
              <a:gd name="connsiteX0" fmla="*/ 1334698 w 6559675"/>
              <a:gd name="connsiteY0" fmla="*/ 2033414 h 2310045"/>
              <a:gd name="connsiteX1" fmla="*/ 296374 w 6559675"/>
              <a:gd name="connsiteY1" fmla="*/ 1647591 h 2310045"/>
              <a:gd name="connsiteX2" fmla="*/ 99392 w 6559675"/>
              <a:gd name="connsiteY2" fmla="*/ 654301 h 2310045"/>
              <a:gd name="connsiteX3" fmla="*/ 1319784 w 6559675"/>
              <a:gd name="connsiteY3" fmla="*/ 27091 h 2310045"/>
              <a:gd name="connsiteX4" fmla="*/ 5448030 w 6559675"/>
              <a:gd name="connsiteY4" fmla="*/ 195389 h 2310045"/>
              <a:gd name="connsiteX5" fmla="*/ 6559675 w 6559675"/>
              <a:gd name="connsiteY5" fmla="*/ 927455 h 2310045"/>
              <a:gd name="connsiteX6" fmla="*/ 5965954 w 6559675"/>
              <a:gd name="connsiteY6" fmla="*/ 1827451 h 2310045"/>
              <a:gd name="connsiteX7" fmla="*/ 2170812 w 6559675"/>
              <a:gd name="connsiteY7" fmla="*/ 2051245 h 2310045"/>
              <a:gd name="connsiteX8" fmla="*/ 1292231 w 6559675"/>
              <a:gd name="connsiteY8" fmla="*/ 2310045 h 2310045"/>
              <a:gd name="connsiteX9" fmla="*/ 1334698 w 6559675"/>
              <a:gd name="connsiteY9" fmla="*/ 2033414 h 2310045"/>
              <a:gd name="connsiteX0" fmla="*/ 1387100 w 6612077"/>
              <a:gd name="connsiteY0" fmla="*/ 2036495 h 2313126"/>
              <a:gd name="connsiteX1" fmla="*/ 348776 w 6612077"/>
              <a:gd name="connsiteY1" fmla="*/ 1650672 h 2313126"/>
              <a:gd name="connsiteX2" fmla="*/ 88753 w 6612077"/>
              <a:gd name="connsiteY2" fmla="*/ 701450 h 2313126"/>
              <a:gd name="connsiteX3" fmla="*/ 1372186 w 6612077"/>
              <a:gd name="connsiteY3" fmla="*/ 30172 h 2313126"/>
              <a:gd name="connsiteX4" fmla="*/ 5500432 w 6612077"/>
              <a:gd name="connsiteY4" fmla="*/ 198470 h 2313126"/>
              <a:gd name="connsiteX5" fmla="*/ 6612077 w 6612077"/>
              <a:gd name="connsiteY5" fmla="*/ 930536 h 2313126"/>
              <a:gd name="connsiteX6" fmla="*/ 6018356 w 6612077"/>
              <a:gd name="connsiteY6" fmla="*/ 1830532 h 2313126"/>
              <a:gd name="connsiteX7" fmla="*/ 2223214 w 6612077"/>
              <a:gd name="connsiteY7" fmla="*/ 2054326 h 2313126"/>
              <a:gd name="connsiteX8" fmla="*/ 1344633 w 6612077"/>
              <a:gd name="connsiteY8" fmla="*/ 2313126 h 2313126"/>
              <a:gd name="connsiteX9" fmla="*/ 1387100 w 6612077"/>
              <a:gd name="connsiteY9" fmla="*/ 2036495 h 2313126"/>
              <a:gd name="connsiteX0" fmla="*/ 1391247 w 6616224"/>
              <a:gd name="connsiteY0" fmla="*/ 2036495 h 2313126"/>
              <a:gd name="connsiteX1" fmla="*/ 352923 w 6616224"/>
              <a:gd name="connsiteY1" fmla="*/ 1650672 h 2313126"/>
              <a:gd name="connsiteX2" fmla="*/ 92900 w 6616224"/>
              <a:gd name="connsiteY2" fmla="*/ 701450 h 2313126"/>
              <a:gd name="connsiteX3" fmla="*/ 1376333 w 6616224"/>
              <a:gd name="connsiteY3" fmla="*/ 30172 h 2313126"/>
              <a:gd name="connsiteX4" fmla="*/ 5504579 w 6616224"/>
              <a:gd name="connsiteY4" fmla="*/ 198470 h 2313126"/>
              <a:gd name="connsiteX5" fmla="*/ 6616224 w 6616224"/>
              <a:gd name="connsiteY5" fmla="*/ 930536 h 2313126"/>
              <a:gd name="connsiteX6" fmla="*/ 6022503 w 6616224"/>
              <a:gd name="connsiteY6" fmla="*/ 1830532 h 2313126"/>
              <a:gd name="connsiteX7" fmla="*/ 2227361 w 6616224"/>
              <a:gd name="connsiteY7" fmla="*/ 2054326 h 2313126"/>
              <a:gd name="connsiteX8" fmla="*/ 1348780 w 6616224"/>
              <a:gd name="connsiteY8" fmla="*/ 2313126 h 2313126"/>
              <a:gd name="connsiteX9" fmla="*/ 1391247 w 6616224"/>
              <a:gd name="connsiteY9" fmla="*/ 2036495 h 2313126"/>
              <a:gd name="connsiteX0" fmla="*/ 1389139 w 6614116"/>
              <a:gd name="connsiteY0" fmla="*/ 2036495 h 2313126"/>
              <a:gd name="connsiteX1" fmla="*/ 350815 w 6614116"/>
              <a:gd name="connsiteY1" fmla="*/ 1650672 h 2313126"/>
              <a:gd name="connsiteX2" fmla="*/ 90792 w 6614116"/>
              <a:gd name="connsiteY2" fmla="*/ 701450 h 2313126"/>
              <a:gd name="connsiteX3" fmla="*/ 1374225 w 6614116"/>
              <a:gd name="connsiteY3" fmla="*/ 30172 h 2313126"/>
              <a:gd name="connsiteX4" fmla="*/ 5502471 w 6614116"/>
              <a:gd name="connsiteY4" fmla="*/ 198470 h 2313126"/>
              <a:gd name="connsiteX5" fmla="*/ 6614116 w 6614116"/>
              <a:gd name="connsiteY5" fmla="*/ 930536 h 2313126"/>
              <a:gd name="connsiteX6" fmla="*/ 6020395 w 6614116"/>
              <a:gd name="connsiteY6" fmla="*/ 1830532 h 2313126"/>
              <a:gd name="connsiteX7" fmla="*/ 2225253 w 6614116"/>
              <a:gd name="connsiteY7" fmla="*/ 2054326 h 2313126"/>
              <a:gd name="connsiteX8" fmla="*/ 1346672 w 6614116"/>
              <a:gd name="connsiteY8" fmla="*/ 2313126 h 2313126"/>
              <a:gd name="connsiteX9" fmla="*/ 1389139 w 6614116"/>
              <a:gd name="connsiteY9" fmla="*/ 2036495 h 2313126"/>
              <a:gd name="connsiteX0" fmla="*/ 1389139 w 6614116"/>
              <a:gd name="connsiteY0" fmla="*/ 2036495 h 2313126"/>
              <a:gd name="connsiteX1" fmla="*/ 350815 w 6614116"/>
              <a:gd name="connsiteY1" fmla="*/ 1650672 h 2313126"/>
              <a:gd name="connsiteX2" fmla="*/ 90792 w 6614116"/>
              <a:gd name="connsiteY2" fmla="*/ 701450 h 2313126"/>
              <a:gd name="connsiteX3" fmla="*/ 1374225 w 6614116"/>
              <a:gd name="connsiteY3" fmla="*/ 30172 h 2313126"/>
              <a:gd name="connsiteX4" fmla="*/ 5502471 w 6614116"/>
              <a:gd name="connsiteY4" fmla="*/ 198470 h 2313126"/>
              <a:gd name="connsiteX5" fmla="*/ 6614116 w 6614116"/>
              <a:gd name="connsiteY5" fmla="*/ 930536 h 2313126"/>
              <a:gd name="connsiteX6" fmla="*/ 6020395 w 6614116"/>
              <a:gd name="connsiteY6" fmla="*/ 1830532 h 2313126"/>
              <a:gd name="connsiteX7" fmla="*/ 2225253 w 6614116"/>
              <a:gd name="connsiteY7" fmla="*/ 2054326 h 2313126"/>
              <a:gd name="connsiteX8" fmla="*/ 1346672 w 6614116"/>
              <a:gd name="connsiteY8" fmla="*/ 2313126 h 2313126"/>
              <a:gd name="connsiteX9" fmla="*/ 1389139 w 6614116"/>
              <a:gd name="connsiteY9" fmla="*/ 2036495 h 2313126"/>
              <a:gd name="connsiteX0" fmla="*/ 1438885 w 6613429"/>
              <a:gd name="connsiteY0" fmla="*/ 2029150 h 2313126"/>
              <a:gd name="connsiteX1" fmla="*/ 350128 w 6613429"/>
              <a:gd name="connsiteY1" fmla="*/ 1650672 h 2313126"/>
              <a:gd name="connsiteX2" fmla="*/ 90105 w 6613429"/>
              <a:gd name="connsiteY2" fmla="*/ 701450 h 2313126"/>
              <a:gd name="connsiteX3" fmla="*/ 1373538 w 6613429"/>
              <a:gd name="connsiteY3" fmla="*/ 30172 h 2313126"/>
              <a:gd name="connsiteX4" fmla="*/ 5501784 w 6613429"/>
              <a:gd name="connsiteY4" fmla="*/ 198470 h 2313126"/>
              <a:gd name="connsiteX5" fmla="*/ 6613429 w 6613429"/>
              <a:gd name="connsiteY5" fmla="*/ 930536 h 2313126"/>
              <a:gd name="connsiteX6" fmla="*/ 6019708 w 6613429"/>
              <a:gd name="connsiteY6" fmla="*/ 1830532 h 2313126"/>
              <a:gd name="connsiteX7" fmla="*/ 2224566 w 6613429"/>
              <a:gd name="connsiteY7" fmla="*/ 2054326 h 2313126"/>
              <a:gd name="connsiteX8" fmla="*/ 1345985 w 6613429"/>
              <a:gd name="connsiteY8" fmla="*/ 2313126 h 2313126"/>
              <a:gd name="connsiteX9" fmla="*/ 1438885 w 6613429"/>
              <a:gd name="connsiteY9" fmla="*/ 2029150 h 2313126"/>
              <a:gd name="connsiteX0" fmla="*/ 1411781 w 6586325"/>
              <a:gd name="connsiteY0" fmla="*/ 2029150 h 2313126"/>
              <a:gd name="connsiteX1" fmla="*/ 323024 w 6586325"/>
              <a:gd name="connsiteY1" fmla="*/ 1650672 h 2313126"/>
              <a:gd name="connsiteX2" fmla="*/ 63001 w 6586325"/>
              <a:gd name="connsiteY2" fmla="*/ 701450 h 2313126"/>
              <a:gd name="connsiteX3" fmla="*/ 1346434 w 6586325"/>
              <a:gd name="connsiteY3" fmla="*/ 30172 h 2313126"/>
              <a:gd name="connsiteX4" fmla="*/ 5474680 w 6586325"/>
              <a:gd name="connsiteY4" fmla="*/ 198470 h 2313126"/>
              <a:gd name="connsiteX5" fmla="*/ 6586325 w 6586325"/>
              <a:gd name="connsiteY5" fmla="*/ 930536 h 2313126"/>
              <a:gd name="connsiteX6" fmla="*/ 5992604 w 6586325"/>
              <a:gd name="connsiteY6" fmla="*/ 1830532 h 2313126"/>
              <a:gd name="connsiteX7" fmla="*/ 2197462 w 6586325"/>
              <a:gd name="connsiteY7" fmla="*/ 2054326 h 2313126"/>
              <a:gd name="connsiteX8" fmla="*/ 1318881 w 6586325"/>
              <a:gd name="connsiteY8" fmla="*/ 2313126 h 2313126"/>
              <a:gd name="connsiteX9" fmla="*/ 1411781 w 6586325"/>
              <a:gd name="connsiteY9" fmla="*/ 2029150 h 2313126"/>
              <a:gd name="connsiteX0" fmla="*/ 1422251 w 6596795"/>
              <a:gd name="connsiteY0" fmla="*/ 2029150 h 2313126"/>
              <a:gd name="connsiteX1" fmla="*/ 333494 w 6596795"/>
              <a:gd name="connsiteY1" fmla="*/ 1650672 h 2313126"/>
              <a:gd name="connsiteX2" fmla="*/ 73471 w 6596795"/>
              <a:gd name="connsiteY2" fmla="*/ 701450 h 2313126"/>
              <a:gd name="connsiteX3" fmla="*/ 1356904 w 6596795"/>
              <a:gd name="connsiteY3" fmla="*/ 30172 h 2313126"/>
              <a:gd name="connsiteX4" fmla="*/ 5485150 w 6596795"/>
              <a:gd name="connsiteY4" fmla="*/ 198470 h 2313126"/>
              <a:gd name="connsiteX5" fmla="*/ 6596795 w 6596795"/>
              <a:gd name="connsiteY5" fmla="*/ 930536 h 2313126"/>
              <a:gd name="connsiteX6" fmla="*/ 6003074 w 6596795"/>
              <a:gd name="connsiteY6" fmla="*/ 1830532 h 2313126"/>
              <a:gd name="connsiteX7" fmla="*/ 2207932 w 6596795"/>
              <a:gd name="connsiteY7" fmla="*/ 2054326 h 2313126"/>
              <a:gd name="connsiteX8" fmla="*/ 1329351 w 6596795"/>
              <a:gd name="connsiteY8" fmla="*/ 2313126 h 2313126"/>
              <a:gd name="connsiteX9" fmla="*/ 1422251 w 6596795"/>
              <a:gd name="connsiteY9" fmla="*/ 2029150 h 2313126"/>
              <a:gd name="connsiteX0" fmla="*/ 1427107 w 6601651"/>
              <a:gd name="connsiteY0" fmla="*/ 2029150 h 2313126"/>
              <a:gd name="connsiteX1" fmla="*/ 338350 w 6601651"/>
              <a:gd name="connsiteY1" fmla="*/ 1650672 h 2313126"/>
              <a:gd name="connsiteX2" fmla="*/ 78327 w 6601651"/>
              <a:gd name="connsiteY2" fmla="*/ 701450 h 2313126"/>
              <a:gd name="connsiteX3" fmla="*/ 1361760 w 6601651"/>
              <a:gd name="connsiteY3" fmla="*/ 30172 h 2313126"/>
              <a:gd name="connsiteX4" fmla="*/ 5490006 w 6601651"/>
              <a:gd name="connsiteY4" fmla="*/ 198470 h 2313126"/>
              <a:gd name="connsiteX5" fmla="*/ 6601651 w 6601651"/>
              <a:gd name="connsiteY5" fmla="*/ 930536 h 2313126"/>
              <a:gd name="connsiteX6" fmla="*/ 6007930 w 6601651"/>
              <a:gd name="connsiteY6" fmla="*/ 1830532 h 2313126"/>
              <a:gd name="connsiteX7" fmla="*/ 2212788 w 6601651"/>
              <a:gd name="connsiteY7" fmla="*/ 2054326 h 2313126"/>
              <a:gd name="connsiteX8" fmla="*/ 1334207 w 6601651"/>
              <a:gd name="connsiteY8" fmla="*/ 2313126 h 2313126"/>
              <a:gd name="connsiteX9" fmla="*/ 1427107 w 6601651"/>
              <a:gd name="connsiteY9" fmla="*/ 2029150 h 2313126"/>
              <a:gd name="connsiteX0" fmla="*/ 1438040 w 6612584"/>
              <a:gd name="connsiteY0" fmla="*/ 2029150 h 2313126"/>
              <a:gd name="connsiteX1" fmla="*/ 349283 w 6612584"/>
              <a:gd name="connsiteY1" fmla="*/ 1650672 h 2313126"/>
              <a:gd name="connsiteX2" fmla="*/ 89260 w 6612584"/>
              <a:gd name="connsiteY2" fmla="*/ 701450 h 2313126"/>
              <a:gd name="connsiteX3" fmla="*/ 1372693 w 6612584"/>
              <a:gd name="connsiteY3" fmla="*/ 30172 h 2313126"/>
              <a:gd name="connsiteX4" fmla="*/ 5500939 w 6612584"/>
              <a:gd name="connsiteY4" fmla="*/ 198470 h 2313126"/>
              <a:gd name="connsiteX5" fmla="*/ 6612584 w 6612584"/>
              <a:gd name="connsiteY5" fmla="*/ 930536 h 2313126"/>
              <a:gd name="connsiteX6" fmla="*/ 6018863 w 6612584"/>
              <a:gd name="connsiteY6" fmla="*/ 1830532 h 2313126"/>
              <a:gd name="connsiteX7" fmla="*/ 2223721 w 6612584"/>
              <a:gd name="connsiteY7" fmla="*/ 2054326 h 2313126"/>
              <a:gd name="connsiteX8" fmla="*/ 1345140 w 6612584"/>
              <a:gd name="connsiteY8" fmla="*/ 2313126 h 2313126"/>
              <a:gd name="connsiteX9" fmla="*/ 1438040 w 6612584"/>
              <a:gd name="connsiteY9" fmla="*/ 2029150 h 2313126"/>
              <a:gd name="connsiteX0" fmla="*/ 1438040 w 6612584"/>
              <a:gd name="connsiteY0" fmla="*/ 2029150 h 2313126"/>
              <a:gd name="connsiteX1" fmla="*/ 349283 w 6612584"/>
              <a:gd name="connsiteY1" fmla="*/ 1650672 h 2313126"/>
              <a:gd name="connsiteX2" fmla="*/ 89260 w 6612584"/>
              <a:gd name="connsiteY2" fmla="*/ 701450 h 2313126"/>
              <a:gd name="connsiteX3" fmla="*/ 1372693 w 6612584"/>
              <a:gd name="connsiteY3" fmla="*/ 30172 h 2313126"/>
              <a:gd name="connsiteX4" fmla="*/ 5500939 w 6612584"/>
              <a:gd name="connsiteY4" fmla="*/ 198470 h 2313126"/>
              <a:gd name="connsiteX5" fmla="*/ 6612584 w 6612584"/>
              <a:gd name="connsiteY5" fmla="*/ 930536 h 2313126"/>
              <a:gd name="connsiteX6" fmla="*/ 6018863 w 6612584"/>
              <a:gd name="connsiteY6" fmla="*/ 1830532 h 2313126"/>
              <a:gd name="connsiteX7" fmla="*/ 2223721 w 6612584"/>
              <a:gd name="connsiteY7" fmla="*/ 2054326 h 2313126"/>
              <a:gd name="connsiteX8" fmla="*/ 1345140 w 6612584"/>
              <a:gd name="connsiteY8" fmla="*/ 2313126 h 2313126"/>
              <a:gd name="connsiteX9" fmla="*/ 1438040 w 6612584"/>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89345 w 6588239"/>
              <a:gd name="connsiteY0" fmla="*/ 2029150 h 2313126"/>
              <a:gd name="connsiteX1" fmla="*/ 324938 w 6588239"/>
              <a:gd name="connsiteY1" fmla="*/ 1650672 h 2313126"/>
              <a:gd name="connsiteX2" fmla="*/ 64915 w 6588239"/>
              <a:gd name="connsiteY2" fmla="*/ 701450 h 2313126"/>
              <a:gd name="connsiteX3" fmla="*/ 1348348 w 6588239"/>
              <a:gd name="connsiteY3" fmla="*/ 30172 h 2313126"/>
              <a:gd name="connsiteX4" fmla="*/ 5476594 w 6588239"/>
              <a:gd name="connsiteY4" fmla="*/ 198470 h 2313126"/>
              <a:gd name="connsiteX5" fmla="*/ 6588239 w 6588239"/>
              <a:gd name="connsiteY5" fmla="*/ 930536 h 2313126"/>
              <a:gd name="connsiteX6" fmla="*/ 5994518 w 6588239"/>
              <a:gd name="connsiteY6" fmla="*/ 1830532 h 2313126"/>
              <a:gd name="connsiteX7" fmla="*/ 2199376 w 6588239"/>
              <a:gd name="connsiteY7" fmla="*/ 2054326 h 2313126"/>
              <a:gd name="connsiteX8" fmla="*/ 1320795 w 6588239"/>
              <a:gd name="connsiteY8" fmla="*/ 2313126 h 2313126"/>
              <a:gd name="connsiteX9" fmla="*/ 1489345 w 6588239"/>
              <a:gd name="connsiteY9" fmla="*/ 2029150 h 2313126"/>
              <a:gd name="connsiteX0" fmla="*/ 1498750 w 6597644"/>
              <a:gd name="connsiteY0" fmla="*/ 2029150 h 2313126"/>
              <a:gd name="connsiteX1" fmla="*/ 298554 w 6597644"/>
              <a:gd name="connsiteY1" fmla="*/ 1654147 h 2313126"/>
              <a:gd name="connsiteX2" fmla="*/ 74320 w 6597644"/>
              <a:gd name="connsiteY2" fmla="*/ 701450 h 2313126"/>
              <a:gd name="connsiteX3" fmla="*/ 1357753 w 6597644"/>
              <a:gd name="connsiteY3" fmla="*/ 30172 h 2313126"/>
              <a:gd name="connsiteX4" fmla="*/ 5485999 w 6597644"/>
              <a:gd name="connsiteY4" fmla="*/ 198470 h 2313126"/>
              <a:gd name="connsiteX5" fmla="*/ 6597644 w 6597644"/>
              <a:gd name="connsiteY5" fmla="*/ 930536 h 2313126"/>
              <a:gd name="connsiteX6" fmla="*/ 6003923 w 6597644"/>
              <a:gd name="connsiteY6" fmla="*/ 1830532 h 2313126"/>
              <a:gd name="connsiteX7" fmla="*/ 2208781 w 6597644"/>
              <a:gd name="connsiteY7" fmla="*/ 2054326 h 2313126"/>
              <a:gd name="connsiteX8" fmla="*/ 1330200 w 6597644"/>
              <a:gd name="connsiteY8" fmla="*/ 2313126 h 2313126"/>
              <a:gd name="connsiteX9" fmla="*/ 1498750 w 6597644"/>
              <a:gd name="connsiteY9" fmla="*/ 2029150 h 2313126"/>
              <a:gd name="connsiteX0" fmla="*/ 1499850 w 6598744"/>
              <a:gd name="connsiteY0" fmla="*/ 2029150 h 2313126"/>
              <a:gd name="connsiteX1" fmla="*/ 299654 w 6598744"/>
              <a:gd name="connsiteY1" fmla="*/ 1654147 h 2313126"/>
              <a:gd name="connsiteX2" fmla="*/ 75420 w 6598744"/>
              <a:gd name="connsiteY2" fmla="*/ 701450 h 2313126"/>
              <a:gd name="connsiteX3" fmla="*/ 1358853 w 6598744"/>
              <a:gd name="connsiteY3" fmla="*/ 30172 h 2313126"/>
              <a:gd name="connsiteX4" fmla="*/ 5487099 w 6598744"/>
              <a:gd name="connsiteY4" fmla="*/ 198470 h 2313126"/>
              <a:gd name="connsiteX5" fmla="*/ 6598744 w 6598744"/>
              <a:gd name="connsiteY5" fmla="*/ 930536 h 2313126"/>
              <a:gd name="connsiteX6" fmla="*/ 6005023 w 6598744"/>
              <a:gd name="connsiteY6" fmla="*/ 1830532 h 2313126"/>
              <a:gd name="connsiteX7" fmla="*/ 2209881 w 6598744"/>
              <a:gd name="connsiteY7" fmla="*/ 2054326 h 2313126"/>
              <a:gd name="connsiteX8" fmla="*/ 1331300 w 6598744"/>
              <a:gd name="connsiteY8" fmla="*/ 2313126 h 2313126"/>
              <a:gd name="connsiteX9" fmla="*/ 1499850 w 6598744"/>
              <a:gd name="connsiteY9" fmla="*/ 2029150 h 2313126"/>
              <a:gd name="connsiteX0" fmla="*/ 1499850 w 6598744"/>
              <a:gd name="connsiteY0" fmla="*/ 2029150 h 2313126"/>
              <a:gd name="connsiteX1" fmla="*/ 299654 w 6598744"/>
              <a:gd name="connsiteY1" fmla="*/ 1654147 h 2313126"/>
              <a:gd name="connsiteX2" fmla="*/ 75420 w 6598744"/>
              <a:gd name="connsiteY2" fmla="*/ 701450 h 2313126"/>
              <a:gd name="connsiteX3" fmla="*/ 1358853 w 6598744"/>
              <a:gd name="connsiteY3" fmla="*/ 30172 h 2313126"/>
              <a:gd name="connsiteX4" fmla="*/ 5487099 w 6598744"/>
              <a:gd name="connsiteY4" fmla="*/ 198470 h 2313126"/>
              <a:gd name="connsiteX5" fmla="*/ 6598744 w 6598744"/>
              <a:gd name="connsiteY5" fmla="*/ 930536 h 2313126"/>
              <a:gd name="connsiteX6" fmla="*/ 6005023 w 6598744"/>
              <a:gd name="connsiteY6" fmla="*/ 1830532 h 2313126"/>
              <a:gd name="connsiteX7" fmla="*/ 2209881 w 6598744"/>
              <a:gd name="connsiteY7" fmla="*/ 2054326 h 2313126"/>
              <a:gd name="connsiteX8" fmla="*/ 1331300 w 6598744"/>
              <a:gd name="connsiteY8" fmla="*/ 2313126 h 2313126"/>
              <a:gd name="connsiteX9" fmla="*/ 1499850 w 6598744"/>
              <a:gd name="connsiteY9" fmla="*/ 2029150 h 2313126"/>
              <a:gd name="connsiteX0" fmla="*/ 1506919 w 6605813"/>
              <a:gd name="connsiteY0" fmla="*/ 2029150 h 2313126"/>
              <a:gd name="connsiteX1" fmla="*/ 306723 w 6605813"/>
              <a:gd name="connsiteY1" fmla="*/ 1654147 h 2313126"/>
              <a:gd name="connsiteX2" fmla="*/ 82489 w 6605813"/>
              <a:gd name="connsiteY2" fmla="*/ 701450 h 2313126"/>
              <a:gd name="connsiteX3" fmla="*/ 1365922 w 6605813"/>
              <a:gd name="connsiteY3" fmla="*/ 30172 h 2313126"/>
              <a:gd name="connsiteX4" fmla="*/ 5494168 w 6605813"/>
              <a:gd name="connsiteY4" fmla="*/ 198470 h 2313126"/>
              <a:gd name="connsiteX5" fmla="*/ 6605813 w 6605813"/>
              <a:gd name="connsiteY5" fmla="*/ 930536 h 2313126"/>
              <a:gd name="connsiteX6" fmla="*/ 6012092 w 6605813"/>
              <a:gd name="connsiteY6" fmla="*/ 1830532 h 2313126"/>
              <a:gd name="connsiteX7" fmla="*/ 2216950 w 6605813"/>
              <a:gd name="connsiteY7" fmla="*/ 2054326 h 2313126"/>
              <a:gd name="connsiteX8" fmla="*/ 1338369 w 6605813"/>
              <a:gd name="connsiteY8" fmla="*/ 2313126 h 2313126"/>
              <a:gd name="connsiteX9" fmla="*/ 1506919 w 6605813"/>
              <a:gd name="connsiteY9" fmla="*/ 2029150 h 2313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05813" h="2313126">
                <a:moveTo>
                  <a:pt x="1506919" y="2029150"/>
                </a:moveTo>
                <a:cubicBezTo>
                  <a:pt x="1417504" y="1839150"/>
                  <a:pt x="585881" y="1896278"/>
                  <a:pt x="306723" y="1654147"/>
                </a:cubicBezTo>
                <a:cubicBezTo>
                  <a:pt x="27565" y="1412016"/>
                  <a:pt x="-94044" y="972113"/>
                  <a:pt x="82489" y="701450"/>
                </a:cubicBezTo>
                <a:cubicBezTo>
                  <a:pt x="259022" y="430788"/>
                  <a:pt x="463975" y="114002"/>
                  <a:pt x="1365922" y="30172"/>
                </a:cubicBezTo>
                <a:cubicBezTo>
                  <a:pt x="2267869" y="-53658"/>
                  <a:pt x="4620853" y="48409"/>
                  <a:pt x="5494168" y="198470"/>
                </a:cubicBezTo>
                <a:cubicBezTo>
                  <a:pt x="6367483" y="348531"/>
                  <a:pt x="6547059" y="600421"/>
                  <a:pt x="6605813" y="930536"/>
                </a:cubicBezTo>
                <a:cubicBezTo>
                  <a:pt x="6583958" y="1261451"/>
                  <a:pt x="6667921" y="1584477"/>
                  <a:pt x="6012092" y="1830532"/>
                </a:cubicBezTo>
                <a:cubicBezTo>
                  <a:pt x="5356263" y="2076587"/>
                  <a:pt x="2425296" y="2046334"/>
                  <a:pt x="2216950" y="2054326"/>
                </a:cubicBezTo>
                <a:cubicBezTo>
                  <a:pt x="1882633" y="2207554"/>
                  <a:pt x="1465597" y="2294989"/>
                  <a:pt x="1338369" y="2313126"/>
                </a:cubicBezTo>
                <a:cubicBezTo>
                  <a:pt x="1524676" y="2124221"/>
                  <a:pt x="1506919" y="2029150"/>
                  <a:pt x="1506919" y="2029150"/>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8AF5570C-A2CF-69D7-77BE-D9145C72F54D}"/>
              </a:ext>
            </a:extLst>
          </p:cNvPr>
          <p:cNvSpPr>
            <a:spLocks noGrp="1"/>
          </p:cNvSpPr>
          <p:nvPr>
            <p:ph type="ctrTitle"/>
          </p:nvPr>
        </p:nvSpPr>
        <p:spPr>
          <a:xfrm>
            <a:off x="909965" y="613455"/>
            <a:ext cx="4628759" cy="2083242"/>
          </a:xfrm>
        </p:spPr>
        <p:txBody>
          <a:bodyPr>
            <a:normAutofit/>
          </a:bodyPr>
          <a:lstStyle/>
          <a:p>
            <a:r>
              <a:rPr lang="en-US"/>
              <a:t>AlphaNet IPS Network</a:t>
            </a:r>
            <a:endParaRPr lang="en-US" dirty="0"/>
          </a:p>
        </p:txBody>
      </p:sp>
      <p:sp>
        <p:nvSpPr>
          <p:cNvPr id="15" name="Freeform: Shape 14">
            <a:extLst>
              <a:ext uri="{FF2B5EF4-FFF2-40B4-BE49-F238E27FC236}">
                <a16:creationId xmlns:a16="http://schemas.microsoft.com/office/drawing/2014/main" id="{5A54E502-E41E-47D5-8AB9-683E3D3EE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4884" flipH="1">
            <a:off x="5645898" y="25325"/>
            <a:ext cx="3856838" cy="2114365"/>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65242"/>
              <a:gd name="connsiteX1" fmla="*/ 1646266 w 4958820"/>
              <a:gd name="connsiteY1" fmla="*/ 574434 h 4165242"/>
              <a:gd name="connsiteX2" fmla="*/ 4631860 w 4958820"/>
              <a:gd name="connsiteY2" fmla="*/ 934302 h 4165242"/>
              <a:gd name="connsiteX3" fmla="*/ 4727101 w 4958820"/>
              <a:gd name="connsiteY3" fmla="*/ 3409206 h 4165242"/>
              <a:gd name="connsiteX4" fmla="*/ 3579038 w 4958820"/>
              <a:gd name="connsiteY4" fmla="*/ 4131303 h 4165242"/>
              <a:gd name="connsiteX5" fmla="*/ 964723 w 4958820"/>
              <a:gd name="connsiteY5" fmla="*/ 3953024 h 4165242"/>
              <a:gd name="connsiteX6" fmla="*/ 76447 w 4958820"/>
              <a:gd name="connsiteY6" fmla="*/ 3313039 h 4165242"/>
              <a:gd name="connsiteX7" fmla="*/ 163050 w 4958820"/>
              <a:gd name="connsiteY7" fmla="*/ 1290513 h 4165242"/>
              <a:gd name="connsiteX8" fmla="*/ 990367 w 4958820"/>
              <a:gd name="connsiteY8" fmla="*/ 590018 h 4165242"/>
              <a:gd name="connsiteX9" fmla="*/ 1008299 w 4958820"/>
              <a:gd name="connsiteY9" fmla="*/ 0 h 4165242"/>
              <a:gd name="connsiteX0" fmla="*/ 879400 w 4829921"/>
              <a:gd name="connsiteY0" fmla="*/ 0 h 4165244"/>
              <a:gd name="connsiteX1" fmla="*/ 1517367 w 4829921"/>
              <a:gd name="connsiteY1" fmla="*/ 574434 h 4165244"/>
              <a:gd name="connsiteX2" fmla="*/ 4502961 w 4829921"/>
              <a:gd name="connsiteY2" fmla="*/ 934302 h 4165244"/>
              <a:gd name="connsiteX3" fmla="*/ 4598202 w 4829921"/>
              <a:gd name="connsiteY3" fmla="*/ 3409206 h 4165244"/>
              <a:gd name="connsiteX4" fmla="*/ 3450139 w 4829921"/>
              <a:gd name="connsiteY4" fmla="*/ 4131303 h 4165244"/>
              <a:gd name="connsiteX5" fmla="*/ 835824 w 4829921"/>
              <a:gd name="connsiteY5" fmla="*/ 3953024 h 4165244"/>
              <a:gd name="connsiteX6" fmla="*/ 388743 w 4829921"/>
              <a:gd name="connsiteY6" fmla="*/ 3217428 h 4165244"/>
              <a:gd name="connsiteX7" fmla="*/ 34151 w 4829921"/>
              <a:gd name="connsiteY7" fmla="*/ 1290513 h 4165244"/>
              <a:gd name="connsiteX8" fmla="*/ 861468 w 4829921"/>
              <a:gd name="connsiteY8" fmla="*/ 590018 h 4165244"/>
              <a:gd name="connsiteX9" fmla="*/ 879400 w 4829921"/>
              <a:gd name="connsiteY9" fmla="*/ 0 h 4165244"/>
              <a:gd name="connsiteX0" fmla="*/ 879400 w 4829921"/>
              <a:gd name="connsiteY0" fmla="*/ 0 h 4138288"/>
              <a:gd name="connsiteX1" fmla="*/ 1517367 w 4829921"/>
              <a:gd name="connsiteY1" fmla="*/ 574434 h 4138288"/>
              <a:gd name="connsiteX2" fmla="*/ 4502961 w 4829921"/>
              <a:gd name="connsiteY2" fmla="*/ 934302 h 4138288"/>
              <a:gd name="connsiteX3" fmla="*/ 4598202 w 4829921"/>
              <a:gd name="connsiteY3" fmla="*/ 3409206 h 4138288"/>
              <a:gd name="connsiteX4" fmla="*/ 3450139 w 4829921"/>
              <a:gd name="connsiteY4" fmla="*/ 4131303 h 4138288"/>
              <a:gd name="connsiteX5" fmla="*/ 982153 w 4829921"/>
              <a:gd name="connsiteY5" fmla="*/ 3738143 h 4138288"/>
              <a:gd name="connsiteX6" fmla="*/ 388743 w 4829921"/>
              <a:gd name="connsiteY6" fmla="*/ 3217428 h 4138288"/>
              <a:gd name="connsiteX7" fmla="*/ 34151 w 4829921"/>
              <a:gd name="connsiteY7" fmla="*/ 1290513 h 4138288"/>
              <a:gd name="connsiteX8" fmla="*/ 861468 w 4829921"/>
              <a:gd name="connsiteY8" fmla="*/ 590018 h 4138288"/>
              <a:gd name="connsiteX9" fmla="*/ 879400 w 4829921"/>
              <a:gd name="connsiteY9" fmla="*/ 0 h 4138288"/>
              <a:gd name="connsiteX0" fmla="*/ 797965 w 4748486"/>
              <a:gd name="connsiteY0" fmla="*/ 0 h 4138290"/>
              <a:gd name="connsiteX1" fmla="*/ 1435932 w 4748486"/>
              <a:gd name="connsiteY1" fmla="*/ 574434 h 4138290"/>
              <a:gd name="connsiteX2" fmla="*/ 4421526 w 4748486"/>
              <a:gd name="connsiteY2" fmla="*/ 934302 h 4138290"/>
              <a:gd name="connsiteX3" fmla="*/ 4516767 w 4748486"/>
              <a:gd name="connsiteY3" fmla="*/ 3409206 h 4138290"/>
              <a:gd name="connsiteX4" fmla="*/ 3368704 w 4748486"/>
              <a:gd name="connsiteY4" fmla="*/ 4131303 h 4138290"/>
              <a:gd name="connsiteX5" fmla="*/ 900718 w 4748486"/>
              <a:gd name="connsiteY5" fmla="*/ 3738143 h 4138290"/>
              <a:gd name="connsiteX6" fmla="*/ 307308 w 4748486"/>
              <a:gd name="connsiteY6" fmla="*/ 3217428 h 4138290"/>
              <a:gd name="connsiteX7" fmla="*/ 42133 w 4748486"/>
              <a:gd name="connsiteY7" fmla="*/ 1485818 h 4138290"/>
              <a:gd name="connsiteX8" fmla="*/ 780033 w 4748486"/>
              <a:gd name="connsiteY8" fmla="*/ 590018 h 4138290"/>
              <a:gd name="connsiteX9" fmla="*/ 797965 w 4748486"/>
              <a:gd name="connsiteY9" fmla="*/ 0 h 4138290"/>
              <a:gd name="connsiteX0" fmla="*/ 816235 w 4766756"/>
              <a:gd name="connsiteY0" fmla="*/ 0 h 4138288"/>
              <a:gd name="connsiteX1" fmla="*/ 1454202 w 4766756"/>
              <a:gd name="connsiteY1" fmla="*/ 574434 h 4138288"/>
              <a:gd name="connsiteX2" fmla="*/ 4439796 w 4766756"/>
              <a:gd name="connsiteY2" fmla="*/ 934302 h 4138288"/>
              <a:gd name="connsiteX3" fmla="*/ 4535037 w 4766756"/>
              <a:gd name="connsiteY3" fmla="*/ 3409206 h 4138288"/>
              <a:gd name="connsiteX4" fmla="*/ 3386974 w 4766756"/>
              <a:gd name="connsiteY4" fmla="*/ 4131303 h 4138288"/>
              <a:gd name="connsiteX5" fmla="*/ 918988 w 4766756"/>
              <a:gd name="connsiteY5" fmla="*/ 3738143 h 4138288"/>
              <a:gd name="connsiteX6" fmla="*/ 205861 w 4766756"/>
              <a:gd name="connsiteY6" fmla="*/ 2965662 h 4138288"/>
              <a:gd name="connsiteX7" fmla="*/ 60403 w 4766756"/>
              <a:gd name="connsiteY7" fmla="*/ 1485818 h 4138288"/>
              <a:gd name="connsiteX8" fmla="*/ 798303 w 4766756"/>
              <a:gd name="connsiteY8" fmla="*/ 590018 h 4138288"/>
              <a:gd name="connsiteX9" fmla="*/ 816235 w 4766756"/>
              <a:gd name="connsiteY9" fmla="*/ 0 h 4138288"/>
              <a:gd name="connsiteX0" fmla="*/ 816235 w 4622539"/>
              <a:gd name="connsiteY0" fmla="*/ 0 h 4138290"/>
              <a:gd name="connsiteX1" fmla="*/ 1454202 w 4622539"/>
              <a:gd name="connsiteY1" fmla="*/ 574434 h 4138290"/>
              <a:gd name="connsiteX2" fmla="*/ 4015228 w 4622539"/>
              <a:gd name="connsiteY2" fmla="*/ 1032218 h 4138290"/>
              <a:gd name="connsiteX3" fmla="*/ 4535037 w 4622539"/>
              <a:gd name="connsiteY3" fmla="*/ 3409206 h 4138290"/>
              <a:gd name="connsiteX4" fmla="*/ 3386974 w 4622539"/>
              <a:gd name="connsiteY4" fmla="*/ 4131303 h 4138290"/>
              <a:gd name="connsiteX5" fmla="*/ 918988 w 4622539"/>
              <a:gd name="connsiteY5" fmla="*/ 3738143 h 4138290"/>
              <a:gd name="connsiteX6" fmla="*/ 205861 w 4622539"/>
              <a:gd name="connsiteY6" fmla="*/ 2965662 h 4138290"/>
              <a:gd name="connsiteX7" fmla="*/ 60403 w 4622539"/>
              <a:gd name="connsiteY7" fmla="*/ 1485818 h 4138290"/>
              <a:gd name="connsiteX8" fmla="*/ 798303 w 4622539"/>
              <a:gd name="connsiteY8" fmla="*/ 590018 h 4138290"/>
              <a:gd name="connsiteX9" fmla="*/ 816235 w 4622539"/>
              <a:gd name="connsiteY9" fmla="*/ 0 h 4138290"/>
              <a:gd name="connsiteX0" fmla="*/ 816235 w 4622539"/>
              <a:gd name="connsiteY0" fmla="*/ 0 h 4132081"/>
              <a:gd name="connsiteX1" fmla="*/ 1454202 w 4622539"/>
              <a:gd name="connsiteY1" fmla="*/ 574434 h 4132081"/>
              <a:gd name="connsiteX2" fmla="*/ 4015228 w 4622539"/>
              <a:gd name="connsiteY2" fmla="*/ 1032218 h 4132081"/>
              <a:gd name="connsiteX3" fmla="*/ 4535037 w 4622539"/>
              <a:gd name="connsiteY3" fmla="*/ 3409206 h 4132081"/>
              <a:gd name="connsiteX4" fmla="*/ 3152706 w 4622539"/>
              <a:gd name="connsiteY4" fmla="*/ 4124957 h 4132081"/>
              <a:gd name="connsiteX5" fmla="*/ 918988 w 4622539"/>
              <a:gd name="connsiteY5" fmla="*/ 3738143 h 4132081"/>
              <a:gd name="connsiteX6" fmla="*/ 205861 w 4622539"/>
              <a:gd name="connsiteY6" fmla="*/ 2965662 h 4132081"/>
              <a:gd name="connsiteX7" fmla="*/ 60403 w 4622539"/>
              <a:gd name="connsiteY7" fmla="*/ 1485818 h 4132081"/>
              <a:gd name="connsiteX8" fmla="*/ 798303 w 4622539"/>
              <a:gd name="connsiteY8" fmla="*/ 590018 h 4132081"/>
              <a:gd name="connsiteX9" fmla="*/ 816235 w 4622539"/>
              <a:gd name="connsiteY9" fmla="*/ 0 h 4132081"/>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798303 w 4372994"/>
              <a:gd name="connsiteY8" fmla="*/ 59001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898165 w 4372994"/>
              <a:gd name="connsiteY8" fmla="*/ 60625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898165 w 4372994"/>
              <a:gd name="connsiteY8" fmla="*/ 60625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0336 w 4367095"/>
              <a:gd name="connsiteY0" fmla="*/ 0 h 4138222"/>
              <a:gd name="connsiteX1" fmla="*/ 1448303 w 4367095"/>
              <a:gd name="connsiteY1" fmla="*/ 574434 h 4138222"/>
              <a:gd name="connsiteX2" fmla="*/ 4009329 w 4367095"/>
              <a:gd name="connsiteY2" fmla="*/ 1032218 h 4138222"/>
              <a:gd name="connsiteX3" fmla="*/ 4202495 w 4367095"/>
              <a:gd name="connsiteY3" fmla="*/ 3259401 h 4138222"/>
              <a:gd name="connsiteX4" fmla="*/ 3146807 w 4367095"/>
              <a:gd name="connsiteY4" fmla="*/ 4124957 h 4138222"/>
              <a:gd name="connsiteX5" fmla="*/ 913089 w 4367095"/>
              <a:gd name="connsiteY5" fmla="*/ 3738143 h 4138222"/>
              <a:gd name="connsiteX6" fmla="*/ 199962 w 4367095"/>
              <a:gd name="connsiteY6" fmla="*/ 2965662 h 4138222"/>
              <a:gd name="connsiteX7" fmla="*/ 54504 w 4367095"/>
              <a:gd name="connsiteY7" fmla="*/ 1485818 h 4138222"/>
              <a:gd name="connsiteX8" fmla="*/ 892266 w 4367095"/>
              <a:gd name="connsiteY8" fmla="*/ 606258 h 4138222"/>
              <a:gd name="connsiteX9" fmla="*/ 810336 w 4367095"/>
              <a:gd name="connsiteY9" fmla="*/ 0 h 4138222"/>
              <a:gd name="connsiteX0" fmla="*/ 814639 w 4371398"/>
              <a:gd name="connsiteY0" fmla="*/ 0 h 4138224"/>
              <a:gd name="connsiteX1" fmla="*/ 1452606 w 4371398"/>
              <a:gd name="connsiteY1" fmla="*/ 574434 h 4138224"/>
              <a:gd name="connsiteX2" fmla="*/ 4013632 w 4371398"/>
              <a:gd name="connsiteY2" fmla="*/ 1032218 h 4138224"/>
              <a:gd name="connsiteX3" fmla="*/ 4206798 w 4371398"/>
              <a:gd name="connsiteY3" fmla="*/ 3259401 h 4138224"/>
              <a:gd name="connsiteX4" fmla="*/ 3151110 w 4371398"/>
              <a:gd name="connsiteY4" fmla="*/ 4124957 h 4138224"/>
              <a:gd name="connsiteX5" fmla="*/ 917392 w 4371398"/>
              <a:gd name="connsiteY5" fmla="*/ 3738143 h 4138224"/>
              <a:gd name="connsiteX6" fmla="*/ 184820 w 4371398"/>
              <a:gd name="connsiteY6" fmla="*/ 2971263 h 4138224"/>
              <a:gd name="connsiteX7" fmla="*/ 58807 w 4371398"/>
              <a:gd name="connsiteY7" fmla="*/ 1485818 h 4138224"/>
              <a:gd name="connsiteX8" fmla="*/ 896569 w 4371398"/>
              <a:gd name="connsiteY8" fmla="*/ 606258 h 4138224"/>
              <a:gd name="connsiteX9" fmla="*/ 814639 w 4371398"/>
              <a:gd name="connsiteY9" fmla="*/ 0 h 4138224"/>
              <a:gd name="connsiteX0" fmla="*/ 824982 w 4381741"/>
              <a:gd name="connsiteY0" fmla="*/ 0 h 4138222"/>
              <a:gd name="connsiteX1" fmla="*/ 1462949 w 4381741"/>
              <a:gd name="connsiteY1" fmla="*/ 574434 h 4138222"/>
              <a:gd name="connsiteX2" fmla="*/ 4023975 w 4381741"/>
              <a:gd name="connsiteY2" fmla="*/ 1032218 h 4138222"/>
              <a:gd name="connsiteX3" fmla="*/ 4217141 w 4381741"/>
              <a:gd name="connsiteY3" fmla="*/ 3259401 h 4138222"/>
              <a:gd name="connsiteX4" fmla="*/ 3161453 w 4381741"/>
              <a:gd name="connsiteY4" fmla="*/ 4124957 h 4138222"/>
              <a:gd name="connsiteX5" fmla="*/ 927735 w 4381741"/>
              <a:gd name="connsiteY5" fmla="*/ 3738143 h 4138222"/>
              <a:gd name="connsiteX6" fmla="*/ 195163 w 4381741"/>
              <a:gd name="connsiteY6" fmla="*/ 2971263 h 4138222"/>
              <a:gd name="connsiteX7" fmla="*/ 69150 w 4381741"/>
              <a:gd name="connsiteY7" fmla="*/ 1485818 h 4138222"/>
              <a:gd name="connsiteX8" fmla="*/ 906912 w 4381741"/>
              <a:gd name="connsiteY8" fmla="*/ 606258 h 4138222"/>
              <a:gd name="connsiteX9" fmla="*/ 824982 w 4381741"/>
              <a:gd name="connsiteY9" fmla="*/ 0 h 4138222"/>
              <a:gd name="connsiteX0" fmla="*/ 824982 w 4385632"/>
              <a:gd name="connsiteY0" fmla="*/ 0 h 4138224"/>
              <a:gd name="connsiteX1" fmla="*/ 1462949 w 4385632"/>
              <a:gd name="connsiteY1" fmla="*/ 574434 h 4138224"/>
              <a:gd name="connsiteX2" fmla="*/ 4023975 w 4385632"/>
              <a:gd name="connsiteY2" fmla="*/ 1032218 h 4138224"/>
              <a:gd name="connsiteX3" fmla="*/ 4217141 w 4385632"/>
              <a:gd name="connsiteY3" fmla="*/ 3259401 h 4138224"/>
              <a:gd name="connsiteX4" fmla="*/ 3161453 w 4385632"/>
              <a:gd name="connsiteY4" fmla="*/ 4124957 h 4138224"/>
              <a:gd name="connsiteX5" fmla="*/ 927735 w 4385632"/>
              <a:gd name="connsiteY5" fmla="*/ 3738143 h 4138224"/>
              <a:gd name="connsiteX6" fmla="*/ 195163 w 4385632"/>
              <a:gd name="connsiteY6" fmla="*/ 2971263 h 4138224"/>
              <a:gd name="connsiteX7" fmla="*/ 69150 w 4385632"/>
              <a:gd name="connsiteY7" fmla="*/ 1485818 h 4138224"/>
              <a:gd name="connsiteX8" fmla="*/ 906912 w 4385632"/>
              <a:gd name="connsiteY8" fmla="*/ 606258 h 4138224"/>
              <a:gd name="connsiteX9" fmla="*/ 824982 w 4385632"/>
              <a:gd name="connsiteY9" fmla="*/ 0 h 4138224"/>
              <a:gd name="connsiteX0" fmla="*/ 832223 w 4392873"/>
              <a:gd name="connsiteY0" fmla="*/ 0 h 4138222"/>
              <a:gd name="connsiteX1" fmla="*/ 1470190 w 4392873"/>
              <a:gd name="connsiteY1" fmla="*/ 574434 h 4138222"/>
              <a:gd name="connsiteX2" fmla="*/ 4031216 w 4392873"/>
              <a:gd name="connsiteY2" fmla="*/ 1032218 h 4138222"/>
              <a:gd name="connsiteX3" fmla="*/ 4224382 w 4392873"/>
              <a:gd name="connsiteY3" fmla="*/ 3259401 h 4138222"/>
              <a:gd name="connsiteX4" fmla="*/ 3168694 w 4392873"/>
              <a:gd name="connsiteY4" fmla="*/ 4124957 h 4138222"/>
              <a:gd name="connsiteX5" fmla="*/ 934976 w 4392873"/>
              <a:gd name="connsiteY5" fmla="*/ 3738143 h 4138222"/>
              <a:gd name="connsiteX6" fmla="*/ 179579 w 4392873"/>
              <a:gd name="connsiteY6" fmla="*/ 3046439 h 4138222"/>
              <a:gd name="connsiteX7" fmla="*/ 76391 w 4392873"/>
              <a:gd name="connsiteY7" fmla="*/ 1485818 h 4138222"/>
              <a:gd name="connsiteX8" fmla="*/ 914153 w 4392873"/>
              <a:gd name="connsiteY8" fmla="*/ 606258 h 4138222"/>
              <a:gd name="connsiteX9" fmla="*/ 832223 w 4392873"/>
              <a:gd name="connsiteY9" fmla="*/ 0 h 4138222"/>
              <a:gd name="connsiteX0" fmla="*/ 823971 w 4384621"/>
              <a:gd name="connsiteY0" fmla="*/ 0 h 4138224"/>
              <a:gd name="connsiteX1" fmla="*/ 1461938 w 4384621"/>
              <a:gd name="connsiteY1" fmla="*/ 574434 h 4138224"/>
              <a:gd name="connsiteX2" fmla="*/ 4022964 w 4384621"/>
              <a:gd name="connsiteY2" fmla="*/ 1032218 h 4138224"/>
              <a:gd name="connsiteX3" fmla="*/ 4216130 w 4384621"/>
              <a:gd name="connsiteY3" fmla="*/ 3259401 h 4138224"/>
              <a:gd name="connsiteX4" fmla="*/ 3160442 w 4384621"/>
              <a:gd name="connsiteY4" fmla="*/ 4124957 h 4138224"/>
              <a:gd name="connsiteX5" fmla="*/ 926724 w 4384621"/>
              <a:gd name="connsiteY5" fmla="*/ 3738143 h 4138224"/>
              <a:gd name="connsiteX6" fmla="*/ 171327 w 4384621"/>
              <a:gd name="connsiteY6" fmla="*/ 3046439 h 4138224"/>
              <a:gd name="connsiteX7" fmla="*/ 68139 w 4384621"/>
              <a:gd name="connsiteY7" fmla="*/ 1485818 h 4138224"/>
              <a:gd name="connsiteX8" fmla="*/ 905901 w 4384621"/>
              <a:gd name="connsiteY8" fmla="*/ 606258 h 4138224"/>
              <a:gd name="connsiteX9" fmla="*/ 823971 w 4384621"/>
              <a:gd name="connsiteY9" fmla="*/ 0 h 4138224"/>
              <a:gd name="connsiteX0" fmla="*/ 806189 w 4366839"/>
              <a:gd name="connsiteY0" fmla="*/ 0 h 4138222"/>
              <a:gd name="connsiteX1" fmla="*/ 1444156 w 4366839"/>
              <a:gd name="connsiteY1" fmla="*/ 574434 h 4138222"/>
              <a:gd name="connsiteX2" fmla="*/ 4005182 w 4366839"/>
              <a:gd name="connsiteY2" fmla="*/ 1032218 h 4138222"/>
              <a:gd name="connsiteX3" fmla="*/ 4198348 w 4366839"/>
              <a:gd name="connsiteY3" fmla="*/ 3259401 h 4138222"/>
              <a:gd name="connsiteX4" fmla="*/ 3142660 w 4366839"/>
              <a:gd name="connsiteY4" fmla="*/ 4124957 h 4138222"/>
              <a:gd name="connsiteX5" fmla="*/ 908942 w 4366839"/>
              <a:gd name="connsiteY5" fmla="*/ 3738143 h 4138222"/>
              <a:gd name="connsiteX6" fmla="*/ 153545 w 4366839"/>
              <a:gd name="connsiteY6" fmla="*/ 3046439 h 4138222"/>
              <a:gd name="connsiteX7" fmla="*/ 50357 w 4366839"/>
              <a:gd name="connsiteY7" fmla="*/ 1485818 h 4138222"/>
              <a:gd name="connsiteX8" fmla="*/ 888119 w 4366839"/>
              <a:gd name="connsiteY8" fmla="*/ 606258 h 4138222"/>
              <a:gd name="connsiteX9" fmla="*/ 806189 w 4366839"/>
              <a:gd name="connsiteY9" fmla="*/ 0 h 4138222"/>
              <a:gd name="connsiteX0" fmla="*/ 806189 w 4366839"/>
              <a:gd name="connsiteY0" fmla="*/ 0 h 4138224"/>
              <a:gd name="connsiteX1" fmla="*/ 1444156 w 4366839"/>
              <a:gd name="connsiteY1" fmla="*/ 574434 h 4138224"/>
              <a:gd name="connsiteX2" fmla="*/ 4005182 w 4366839"/>
              <a:gd name="connsiteY2" fmla="*/ 1032218 h 4138224"/>
              <a:gd name="connsiteX3" fmla="*/ 4198348 w 4366839"/>
              <a:gd name="connsiteY3" fmla="*/ 3259401 h 4138224"/>
              <a:gd name="connsiteX4" fmla="*/ 3142660 w 4366839"/>
              <a:gd name="connsiteY4" fmla="*/ 4124957 h 4138224"/>
              <a:gd name="connsiteX5" fmla="*/ 908942 w 4366839"/>
              <a:gd name="connsiteY5" fmla="*/ 3738143 h 4138224"/>
              <a:gd name="connsiteX6" fmla="*/ 153545 w 4366839"/>
              <a:gd name="connsiteY6" fmla="*/ 3046439 h 4138224"/>
              <a:gd name="connsiteX7" fmla="*/ 50357 w 4366839"/>
              <a:gd name="connsiteY7" fmla="*/ 1485818 h 4138224"/>
              <a:gd name="connsiteX8" fmla="*/ 888119 w 4366839"/>
              <a:gd name="connsiteY8" fmla="*/ 606258 h 4138224"/>
              <a:gd name="connsiteX9" fmla="*/ 806189 w 4366839"/>
              <a:gd name="connsiteY9" fmla="*/ 0 h 4138224"/>
              <a:gd name="connsiteX0" fmla="*/ 756726 w 4317376"/>
              <a:gd name="connsiteY0" fmla="*/ 0 h 4138222"/>
              <a:gd name="connsiteX1" fmla="*/ 1394693 w 4317376"/>
              <a:gd name="connsiteY1" fmla="*/ 574434 h 4138222"/>
              <a:gd name="connsiteX2" fmla="*/ 3955719 w 4317376"/>
              <a:gd name="connsiteY2" fmla="*/ 1032218 h 4138222"/>
              <a:gd name="connsiteX3" fmla="*/ 4148885 w 4317376"/>
              <a:gd name="connsiteY3" fmla="*/ 3259401 h 4138222"/>
              <a:gd name="connsiteX4" fmla="*/ 3093197 w 4317376"/>
              <a:gd name="connsiteY4" fmla="*/ 4124957 h 4138222"/>
              <a:gd name="connsiteX5" fmla="*/ 859479 w 4317376"/>
              <a:gd name="connsiteY5" fmla="*/ 3738143 h 4138222"/>
              <a:gd name="connsiteX6" fmla="*/ 104082 w 4317376"/>
              <a:gd name="connsiteY6" fmla="*/ 3046439 h 4138222"/>
              <a:gd name="connsiteX7" fmla="*/ 894 w 4317376"/>
              <a:gd name="connsiteY7" fmla="*/ 1485818 h 4138222"/>
              <a:gd name="connsiteX8" fmla="*/ 838656 w 4317376"/>
              <a:gd name="connsiteY8" fmla="*/ 606258 h 4138222"/>
              <a:gd name="connsiteX9" fmla="*/ 756726 w 4317376"/>
              <a:gd name="connsiteY9" fmla="*/ 0 h 4138222"/>
              <a:gd name="connsiteX0" fmla="*/ 756726 w 4317376"/>
              <a:gd name="connsiteY0" fmla="*/ 0 h 4138224"/>
              <a:gd name="connsiteX1" fmla="*/ 1394693 w 4317376"/>
              <a:gd name="connsiteY1" fmla="*/ 574434 h 4138224"/>
              <a:gd name="connsiteX2" fmla="*/ 3955719 w 4317376"/>
              <a:gd name="connsiteY2" fmla="*/ 1032218 h 4138224"/>
              <a:gd name="connsiteX3" fmla="*/ 4148885 w 4317376"/>
              <a:gd name="connsiteY3" fmla="*/ 3259401 h 4138224"/>
              <a:gd name="connsiteX4" fmla="*/ 3093197 w 4317376"/>
              <a:gd name="connsiteY4" fmla="*/ 4124957 h 4138224"/>
              <a:gd name="connsiteX5" fmla="*/ 859479 w 4317376"/>
              <a:gd name="connsiteY5" fmla="*/ 3738143 h 4138224"/>
              <a:gd name="connsiteX6" fmla="*/ 219159 w 4317376"/>
              <a:gd name="connsiteY6" fmla="*/ 3144044 h 4138224"/>
              <a:gd name="connsiteX7" fmla="*/ 894 w 4317376"/>
              <a:gd name="connsiteY7" fmla="*/ 1485818 h 4138224"/>
              <a:gd name="connsiteX8" fmla="*/ 838656 w 4317376"/>
              <a:gd name="connsiteY8" fmla="*/ 606258 h 4138224"/>
              <a:gd name="connsiteX9" fmla="*/ 756726 w 4317376"/>
              <a:gd name="connsiteY9" fmla="*/ 0 h 4138224"/>
              <a:gd name="connsiteX0" fmla="*/ 756726 w 4317376"/>
              <a:gd name="connsiteY0" fmla="*/ 0 h 4138222"/>
              <a:gd name="connsiteX1" fmla="*/ 1394693 w 4317376"/>
              <a:gd name="connsiteY1" fmla="*/ 574434 h 4138222"/>
              <a:gd name="connsiteX2" fmla="*/ 3955719 w 4317376"/>
              <a:gd name="connsiteY2" fmla="*/ 1032218 h 4138222"/>
              <a:gd name="connsiteX3" fmla="*/ 4148885 w 4317376"/>
              <a:gd name="connsiteY3" fmla="*/ 3259401 h 4138222"/>
              <a:gd name="connsiteX4" fmla="*/ 3093197 w 4317376"/>
              <a:gd name="connsiteY4" fmla="*/ 4124957 h 4138222"/>
              <a:gd name="connsiteX5" fmla="*/ 859479 w 4317376"/>
              <a:gd name="connsiteY5" fmla="*/ 3738143 h 4138222"/>
              <a:gd name="connsiteX6" fmla="*/ 232580 w 4317376"/>
              <a:gd name="connsiteY6" fmla="*/ 3163758 h 4138222"/>
              <a:gd name="connsiteX7" fmla="*/ 894 w 4317376"/>
              <a:gd name="connsiteY7" fmla="*/ 1485818 h 4138222"/>
              <a:gd name="connsiteX8" fmla="*/ 838656 w 4317376"/>
              <a:gd name="connsiteY8" fmla="*/ 606258 h 4138222"/>
              <a:gd name="connsiteX9" fmla="*/ 756726 w 4317376"/>
              <a:gd name="connsiteY9" fmla="*/ 0 h 4138222"/>
              <a:gd name="connsiteX0" fmla="*/ 756726 w 4317376"/>
              <a:gd name="connsiteY0" fmla="*/ 0 h 4138731"/>
              <a:gd name="connsiteX1" fmla="*/ 1394693 w 4317376"/>
              <a:gd name="connsiteY1" fmla="*/ 574434 h 4138731"/>
              <a:gd name="connsiteX2" fmla="*/ 3955719 w 4317376"/>
              <a:gd name="connsiteY2" fmla="*/ 1032218 h 4138731"/>
              <a:gd name="connsiteX3" fmla="*/ 4148885 w 4317376"/>
              <a:gd name="connsiteY3" fmla="*/ 3259401 h 4138731"/>
              <a:gd name="connsiteX4" fmla="*/ 3093197 w 4317376"/>
              <a:gd name="connsiteY4" fmla="*/ 4124957 h 4138731"/>
              <a:gd name="connsiteX5" fmla="*/ 897522 w 4317376"/>
              <a:gd name="connsiteY5" fmla="*/ 3744330 h 4138731"/>
              <a:gd name="connsiteX6" fmla="*/ 232580 w 4317376"/>
              <a:gd name="connsiteY6" fmla="*/ 3163758 h 4138731"/>
              <a:gd name="connsiteX7" fmla="*/ 894 w 4317376"/>
              <a:gd name="connsiteY7" fmla="*/ 1485818 h 4138731"/>
              <a:gd name="connsiteX8" fmla="*/ 838656 w 4317376"/>
              <a:gd name="connsiteY8" fmla="*/ 606258 h 4138731"/>
              <a:gd name="connsiteX9" fmla="*/ 756726 w 4317376"/>
              <a:gd name="connsiteY9" fmla="*/ 0 h 4138731"/>
              <a:gd name="connsiteX0" fmla="*/ 756726 w 4317376"/>
              <a:gd name="connsiteY0" fmla="*/ 0 h 4138731"/>
              <a:gd name="connsiteX1" fmla="*/ 1394693 w 4317376"/>
              <a:gd name="connsiteY1" fmla="*/ 574434 h 4138731"/>
              <a:gd name="connsiteX2" fmla="*/ 3955719 w 4317376"/>
              <a:gd name="connsiteY2" fmla="*/ 1032218 h 4138731"/>
              <a:gd name="connsiteX3" fmla="*/ 4148885 w 4317376"/>
              <a:gd name="connsiteY3" fmla="*/ 3259401 h 4138731"/>
              <a:gd name="connsiteX4" fmla="*/ 3093197 w 4317376"/>
              <a:gd name="connsiteY4" fmla="*/ 4124957 h 4138731"/>
              <a:gd name="connsiteX5" fmla="*/ 897522 w 4317376"/>
              <a:gd name="connsiteY5" fmla="*/ 3744330 h 4138731"/>
              <a:gd name="connsiteX6" fmla="*/ 232580 w 4317376"/>
              <a:gd name="connsiteY6" fmla="*/ 3163758 h 4138731"/>
              <a:gd name="connsiteX7" fmla="*/ 894 w 4317376"/>
              <a:gd name="connsiteY7" fmla="*/ 1485818 h 4138731"/>
              <a:gd name="connsiteX8" fmla="*/ 838656 w 4317376"/>
              <a:gd name="connsiteY8" fmla="*/ 606258 h 4138731"/>
              <a:gd name="connsiteX9" fmla="*/ 756726 w 4317376"/>
              <a:gd name="connsiteY9" fmla="*/ 0 h 4138731"/>
              <a:gd name="connsiteX0" fmla="*/ 763583 w 4324233"/>
              <a:gd name="connsiteY0" fmla="*/ 0 h 4138731"/>
              <a:gd name="connsiteX1" fmla="*/ 1401550 w 4324233"/>
              <a:gd name="connsiteY1" fmla="*/ 574434 h 4138731"/>
              <a:gd name="connsiteX2" fmla="*/ 3962576 w 4324233"/>
              <a:gd name="connsiteY2" fmla="*/ 1032218 h 4138731"/>
              <a:gd name="connsiteX3" fmla="*/ 4155742 w 4324233"/>
              <a:gd name="connsiteY3" fmla="*/ 3259401 h 4138731"/>
              <a:gd name="connsiteX4" fmla="*/ 3100054 w 4324233"/>
              <a:gd name="connsiteY4" fmla="*/ 4124957 h 4138731"/>
              <a:gd name="connsiteX5" fmla="*/ 904379 w 4324233"/>
              <a:gd name="connsiteY5" fmla="*/ 3744330 h 4138731"/>
              <a:gd name="connsiteX6" fmla="*/ 239437 w 4324233"/>
              <a:gd name="connsiteY6" fmla="*/ 3163758 h 4138731"/>
              <a:gd name="connsiteX7" fmla="*/ 881 w 4324233"/>
              <a:gd name="connsiteY7" fmla="*/ 1528534 h 4138731"/>
              <a:gd name="connsiteX8" fmla="*/ 845513 w 4324233"/>
              <a:gd name="connsiteY8" fmla="*/ 606258 h 4138731"/>
              <a:gd name="connsiteX9" fmla="*/ 763583 w 4324233"/>
              <a:gd name="connsiteY9" fmla="*/ 0 h 4138731"/>
              <a:gd name="connsiteX0" fmla="*/ 763583 w 4324233"/>
              <a:gd name="connsiteY0" fmla="*/ 0 h 4138731"/>
              <a:gd name="connsiteX1" fmla="*/ 1401550 w 4324233"/>
              <a:gd name="connsiteY1" fmla="*/ 574434 h 4138731"/>
              <a:gd name="connsiteX2" fmla="*/ 3962576 w 4324233"/>
              <a:gd name="connsiteY2" fmla="*/ 1032218 h 4138731"/>
              <a:gd name="connsiteX3" fmla="*/ 4155742 w 4324233"/>
              <a:gd name="connsiteY3" fmla="*/ 3259401 h 4138731"/>
              <a:gd name="connsiteX4" fmla="*/ 3100054 w 4324233"/>
              <a:gd name="connsiteY4" fmla="*/ 4124957 h 4138731"/>
              <a:gd name="connsiteX5" fmla="*/ 904379 w 4324233"/>
              <a:gd name="connsiteY5" fmla="*/ 3744330 h 4138731"/>
              <a:gd name="connsiteX6" fmla="*/ 239437 w 4324233"/>
              <a:gd name="connsiteY6" fmla="*/ 3163758 h 4138731"/>
              <a:gd name="connsiteX7" fmla="*/ 881 w 4324233"/>
              <a:gd name="connsiteY7" fmla="*/ 1528534 h 4138731"/>
              <a:gd name="connsiteX8" fmla="*/ 845513 w 4324233"/>
              <a:gd name="connsiteY8" fmla="*/ 606258 h 4138731"/>
              <a:gd name="connsiteX9" fmla="*/ 763583 w 4324233"/>
              <a:gd name="connsiteY9" fmla="*/ 0 h 4138731"/>
              <a:gd name="connsiteX0" fmla="*/ 763706 w 4324356"/>
              <a:gd name="connsiteY0" fmla="*/ 0 h 4138731"/>
              <a:gd name="connsiteX1" fmla="*/ 1401673 w 4324356"/>
              <a:gd name="connsiteY1" fmla="*/ 574434 h 4138731"/>
              <a:gd name="connsiteX2" fmla="*/ 3962699 w 4324356"/>
              <a:gd name="connsiteY2" fmla="*/ 1032218 h 4138731"/>
              <a:gd name="connsiteX3" fmla="*/ 4155865 w 4324356"/>
              <a:gd name="connsiteY3" fmla="*/ 3259401 h 4138731"/>
              <a:gd name="connsiteX4" fmla="*/ 3100177 w 4324356"/>
              <a:gd name="connsiteY4" fmla="*/ 4124957 h 4138731"/>
              <a:gd name="connsiteX5" fmla="*/ 904502 w 4324356"/>
              <a:gd name="connsiteY5" fmla="*/ 3744330 h 4138731"/>
              <a:gd name="connsiteX6" fmla="*/ 239560 w 4324356"/>
              <a:gd name="connsiteY6" fmla="*/ 3163758 h 4138731"/>
              <a:gd name="connsiteX7" fmla="*/ 1004 w 4324356"/>
              <a:gd name="connsiteY7" fmla="*/ 1528534 h 4138731"/>
              <a:gd name="connsiteX8" fmla="*/ 845636 w 4324356"/>
              <a:gd name="connsiteY8" fmla="*/ 606258 h 4138731"/>
              <a:gd name="connsiteX9" fmla="*/ 763706 w 4324356"/>
              <a:gd name="connsiteY9" fmla="*/ 0 h 4138731"/>
              <a:gd name="connsiteX0" fmla="*/ 763710 w 4324360"/>
              <a:gd name="connsiteY0" fmla="*/ 0 h 4138731"/>
              <a:gd name="connsiteX1" fmla="*/ 1401677 w 4324360"/>
              <a:gd name="connsiteY1" fmla="*/ 574434 h 4138731"/>
              <a:gd name="connsiteX2" fmla="*/ 3962703 w 4324360"/>
              <a:gd name="connsiteY2" fmla="*/ 1032218 h 4138731"/>
              <a:gd name="connsiteX3" fmla="*/ 4155869 w 4324360"/>
              <a:gd name="connsiteY3" fmla="*/ 3259401 h 4138731"/>
              <a:gd name="connsiteX4" fmla="*/ 3100181 w 4324360"/>
              <a:gd name="connsiteY4" fmla="*/ 4124957 h 4138731"/>
              <a:gd name="connsiteX5" fmla="*/ 904506 w 4324360"/>
              <a:gd name="connsiteY5" fmla="*/ 3744330 h 4138731"/>
              <a:gd name="connsiteX6" fmla="*/ 239564 w 4324360"/>
              <a:gd name="connsiteY6" fmla="*/ 3163758 h 4138731"/>
              <a:gd name="connsiteX7" fmla="*/ 1008 w 4324360"/>
              <a:gd name="connsiteY7" fmla="*/ 1528534 h 4138731"/>
              <a:gd name="connsiteX8" fmla="*/ 845640 w 4324360"/>
              <a:gd name="connsiteY8" fmla="*/ 606258 h 4138731"/>
              <a:gd name="connsiteX9" fmla="*/ 763710 w 4324360"/>
              <a:gd name="connsiteY9" fmla="*/ 0 h 41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24360" h="4138731">
                <a:moveTo>
                  <a:pt x="763710" y="0"/>
                </a:moveTo>
                <a:cubicBezTo>
                  <a:pt x="835632" y="58905"/>
                  <a:pt x="1258100" y="357725"/>
                  <a:pt x="1401677" y="574434"/>
                </a:cubicBezTo>
                <a:cubicBezTo>
                  <a:pt x="1557398" y="585526"/>
                  <a:pt x="3503671" y="584724"/>
                  <a:pt x="3962703" y="1032218"/>
                </a:cubicBezTo>
                <a:cubicBezTo>
                  <a:pt x="4421735" y="1479712"/>
                  <a:pt x="4393755" y="2068459"/>
                  <a:pt x="4155869" y="3259401"/>
                </a:cubicBezTo>
                <a:cubicBezTo>
                  <a:pt x="4006903" y="3825365"/>
                  <a:pt x="3642075" y="4044135"/>
                  <a:pt x="3100181" y="4124957"/>
                </a:cubicBezTo>
                <a:cubicBezTo>
                  <a:pt x="2558287" y="4205779"/>
                  <a:pt x="1639845" y="3911670"/>
                  <a:pt x="904506" y="3744330"/>
                </a:cubicBezTo>
                <a:cubicBezTo>
                  <a:pt x="600271" y="3642054"/>
                  <a:pt x="464613" y="3557214"/>
                  <a:pt x="239564" y="3163758"/>
                </a:cubicBezTo>
                <a:cubicBezTo>
                  <a:pt x="75461" y="2876879"/>
                  <a:pt x="40807" y="2193725"/>
                  <a:pt x="1008" y="1528534"/>
                </a:cubicBezTo>
                <a:cubicBezTo>
                  <a:pt x="-24451" y="805482"/>
                  <a:pt x="437089" y="647961"/>
                  <a:pt x="845640" y="606258"/>
                </a:cubicBezTo>
                <a:cubicBezTo>
                  <a:pt x="845640" y="606258"/>
                  <a:pt x="854014" y="343114"/>
                  <a:pt x="763710" y="0"/>
                </a:cubicBezTo>
                <a:close/>
              </a:path>
            </a:pathLst>
          </a:custGeom>
          <a:solidFill>
            <a:schemeClr val="bg2">
              <a:lumMod val="9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ubtitle 2">
            <a:extLst>
              <a:ext uri="{FF2B5EF4-FFF2-40B4-BE49-F238E27FC236}">
                <a16:creationId xmlns:a16="http://schemas.microsoft.com/office/drawing/2014/main" id="{61C6AD04-1CC2-1202-0A46-6A11F1011148}"/>
              </a:ext>
            </a:extLst>
          </p:cNvPr>
          <p:cNvSpPr>
            <a:spLocks noGrp="1"/>
          </p:cNvSpPr>
          <p:nvPr>
            <p:ph type="subTitle" idx="1"/>
          </p:nvPr>
        </p:nvSpPr>
        <p:spPr>
          <a:xfrm>
            <a:off x="5939161" y="488272"/>
            <a:ext cx="3615864" cy="1491448"/>
          </a:xfrm>
        </p:spPr>
        <p:txBody>
          <a:bodyPr>
            <a:normAutofit fontScale="47500" lnSpcReduction="20000"/>
          </a:bodyPr>
          <a:lstStyle/>
          <a:p>
            <a:pPr>
              <a:lnSpc>
                <a:spcPct val="120000"/>
              </a:lnSpc>
              <a:spcBef>
                <a:spcPts val="0"/>
              </a:spcBef>
            </a:pPr>
            <a:r>
              <a:rPr lang="en-US" sz="4500" dirty="0"/>
              <a:t>Presented By:</a:t>
            </a:r>
          </a:p>
          <a:p>
            <a:pPr>
              <a:lnSpc>
                <a:spcPct val="120000"/>
              </a:lnSpc>
              <a:spcBef>
                <a:spcPts val="0"/>
              </a:spcBef>
            </a:pPr>
            <a:r>
              <a:rPr lang="en-US" sz="4500" dirty="0"/>
              <a:t>AMAL R                RA2211032010015</a:t>
            </a:r>
          </a:p>
          <a:p>
            <a:pPr>
              <a:lnSpc>
                <a:spcPct val="120000"/>
              </a:lnSpc>
              <a:spcBef>
                <a:spcPts val="0"/>
              </a:spcBef>
            </a:pPr>
            <a:r>
              <a:rPr lang="en-US" sz="4500" dirty="0"/>
              <a:t>LALITH SURYA G       RA2211032010009</a:t>
            </a:r>
          </a:p>
          <a:p>
            <a:pPr>
              <a:lnSpc>
                <a:spcPct val="120000"/>
              </a:lnSpc>
              <a:spcBef>
                <a:spcPts val="0"/>
              </a:spcBef>
            </a:pPr>
            <a:r>
              <a:rPr lang="en-US" sz="4500" dirty="0"/>
              <a:t>SHABARINATHAN KRV RA2211032010011</a:t>
            </a:r>
            <a:endParaRPr lang="en-US" dirty="0"/>
          </a:p>
        </p:txBody>
      </p:sp>
      <p:sp>
        <p:nvSpPr>
          <p:cNvPr id="17" name="Freeform: Shape 16">
            <a:extLst>
              <a:ext uri="{FF2B5EF4-FFF2-40B4-BE49-F238E27FC236}">
                <a16:creationId xmlns:a16="http://schemas.microsoft.com/office/drawing/2014/main" id="{3FCBF8AE-1318-4240-B3C3-A276ADFA57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04884" flipH="1">
            <a:off x="5612130" y="-2961"/>
            <a:ext cx="3856838" cy="2114365"/>
          </a:xfrm>
          <a:custGeom>
            <a:avLst/>
            <a:gdLst>
              <a:gd name="connsiteX0" fmla="*/ 986774 w 5065355"/>
              <a:gd name="connsiteY0" fmla="*/ 0 h 3864077"/>
              <a:gd name="connsiteX1" fmla="*/ 1598492 w 5065355"/>
              <a:gd name="connsiteY1" fmla="*/ 571743 h 3864077"/>
              <a:gd name="connsiteX2" fmla="*/ 4623587 w 5065355"/>
              <a:gd name="connsiteY2" fmla="*/ 815032 h 3864077"/>
              <a:gd name="connsiteX3" fmla="*/ 5045794 w 5065355"/>
              <a:gd name="connsiteY3" fmla="*/ 2583837 h 3864077"/>
              <a:gd name="connsiteX4" fmla="*/ 5065097 w 5065355"/>
              <a:gd name="connsiteY4" fmla="*/ 3007422 h 3864077"/>
              <a:gd name="connsiteX5" fmla="*/ 5064540 w 5065355"/>
              <a:gd name="connsiteY5" fmla="*/ 3083457 h 3864077"/>
              <a:gd name="connsiteX6" fmla="*/ 5065355 w 5065355"/>
              <a:gd name="connsiteY6" fmla="*/ 3093208 h 3864077"/>
              <a:gd name="connsiteX7" fmla="*/ 5059336 w 5065355"/>
              <a:gd name="connsiteY7" fmla="*/ 3165214 h 3864077"/>
              <a:gd name="connsiteX8" fmla="*/ 5058896 w 5065355"/>
              <a:gd name="connsiteY8" fmla="*/ 3171406 h 3864077"/>
              <a:gd name="connsiteX9" fmla="*/ 5058773 w 5065355"/>
              <a:gd name="connsiteY9" fmla="*/ 3171941 h 3864077"/>
              <a:gd name="connsiteX10" fmla="*/ 5057188 w 5065355"/>
              <a:gd name="connsiteY10" fmla="*/ 3190910 h 3864077"/>
              <a:gd name="connsiteX11" fmla="*/ 5033762 w 5065355"/>
              <a:gd name="connsiteY11" fmla="*/ 3281910 h 3864077"/>
              <a:gd name="connsiteX12" fmla="*/ 5033487 w 5065355"/>
              <a:gd name="connsiteY12" fmla="*/ 3282522 h 3864077"/>
              <a:gd name="connsiteX13" fmla="*/ 5027369 w 5065355"/>
              <a:gd name="connsiteY13" fmla="*/ 3309275 h 3864077"/>
              <a:gd name="connsiteX14" fmla="*/ 4908386 w 5065355"/>
              <a:gd name="connsiteY14" fmla="*/ 3476562 h 3864077"/>
              <a:gd name="connsiteX15" fmla="*/ 4902444 w 5065355"/>
              <a:gd name="connsiteY15" fmla="*/ 3480940 h 3864077"/>
              <a:gd name="connsiteX16" fmla="*/ 4888108 w 5065355"/>
              <a:gd name="connsiteY16" fmla="*/ 3495204 h 3864077"/>
              <a:gd name="connsiteX17" fmla="*/ 4819819 w 5065355"/>
              <a:gd name="connsiteY17" fmla="*/ 3539901 h 3864077"/>
              <a:gd name="connsiteX18" fmla="*/ 4806748 w 5065355"/>
              <a:gd name="connsiteY18" fmla="*/ 3544794 h 3864077"/>
              <a:gd name="connsiteX19" fmla="*/ 4765129 w 5065355"/>
              <a:gd name="connsiteY19" fmla="*/ 3568040 h 3864077"/>
              <a:gd name="connsiteX20" fmla="*/ 4426673 w 5065355"/>
              <a:gd name="connsiteY20" fmla="*/ 3685984 h 3864077"/>
              <a:gd name="connsiteX21" fmla="*/ 534075 w 5065355"/>
              <a:gd name="connsiteY21" fmla="*/ 3761757 h 3864077"/>
              <a:gd name="connsiteX22" fmla="*/ 451805 w 5065355"/>
              <a:gd name="connsiteY22" fmla="*/ 3738960 h 3864077"/>
              <a:gd name="connsiteX23" fmla="*/ 417467 w 5065355"/>
              <a:gd name="connsiteY23" fmla="*/ 3743134 h 3864077"/>
              <a:gd name="connsiteX24" fmla="*/ 47039 w 5065355"/>
              <a:gd name="connsiteY24" fmla="*/ 3447046 h 3864077"/>
              <a:gd name="connsiteX25" fmla="*/ 38763 w 5065355"/>
              <a:gd name="connsiteY25" fmla="*/ 3414896 h 3864077"/>
              <a:gd name="connsiteX26" fmla="*/ 28376 w 5065355"/>
              <a:gd name="connsiteY26" fmla="*/ 3388641 h 3864077"/>
              <a:gd name="connsiteX27" fmla="*/ 14642 w 5065355"/>
              <a:gd name="connsiteY27" fmla="*/ 2681940 h 3864077"/>
              <a:gd name="connsiteX28" fmla="*/ 141525 w 5065355"/>
              <a:gd name="connsiteY28" fmla="*/ 1290513 h 3864077"/>
              <a:gd name="connsiteX29" fmla="*/ 968842 w 5065355"/>
              <a:gd name="connsiteY29" fmla="*/ 590018 h 3864077"/>
              <a:gd name="connsiteX30" fmla="*/ 986774 w 5065355"/>
              <a:gd name="connsiteY30" fmla="*/ 0 h 3864077"/>
              <a:gd name="connsiteX0" fmla="*/ 986774 w 5065355"/>
              <a:gd name="connsiteY0" fmla="*/ 0 h 3852421"/>
              <a:gd name="connsiteX1" fmla="*/ 1598492 w 5065355"/>
              <a:gd name="connsiteY1" fmla="*/ 571743 h 3852421"/>
              <a:gd name="connsiteX2" fmla="*/ 4623587 w 5065355"/>
              <a:gd name="connsiteY2" fmla="*/ 815032 h 3852421"/>
              <a:gd name="connsiteX3" fmla="*/ 5045794 w 5065355"/>
              <a:gd name="connsiteY3" fmla="*/ 2583837 h 3852421"/>
              <a:gd name="connsiteX4" fmla="*/ 5065097 w 5065355"/>
              <a:gd name="connsiteY4" fmla="*/ 3007422 h 3852421"/>
              <a:gd name="connsiteX5" fmla="*/ 5064540 w 5065355"/>
              <a:gd name="connsiteY5" fmla="*/ 3083457 h 3852421"/>
              <a:gd name="connsiteX6" fmla="*/ 5065355 w 5065355"/>
              <a:gd name="connsiteY6" fmla="*/ 3093208 h 3852421"/>
              <a:gd name="connsiteX7" fmla="*/ 5059336 w 5065355"/>
              <a:gd name="connsiteY7" fmla="*/ 3165214 h 3852421"/>
              <a:gd name="connsiteX8" fmla="*/ 5058896 w 5065355"/>
              <a:gd name="connsiteY8" fmla="*/ 3171406 h 3852421"/>
              <a:gd name="connsiteX9" fmla="*/ 5058773 w 5065355"/>
              <a:gd name="connsiteY9" fmla="*/ 3171941 h 3852421"/>
              <a:gd name="connsiteX10" fmla="*/ 5057188 w 5065355"/>
              <a:gd name="connsiteY10" fmla="*/ 3190910 h 3852421"/>
              <a:gd name="connsiteX11" fmla="*/ 5033762 w 5065355"/>
              <a:gd name="connsiteY11" fmla="*/ 3281910 h 3852421"/>
              <a:gd name="connsiteX12" fmla="*/ 5033487 w 5065355"/>
              <a:gd name="connsiteY12" fmla="*/ 3282522 h 3852421"/>
              <a:gd name="connsiteX13" fmla="*/ 5027369 w 5065355"/>
              <a:gd name="connsiteY13" fmla="*/ 3309275 h 3852421"/>
              <a:gd name="connsiteX14" fmla="*/ 4908386 w 5065355"/>
              <a:gd name="connsiteY14" fmla="*/ 3476562 h 3852421"/>
              <a:gd name="connsiteX15" fmla="*/ 4902444 w 5065355"/>
              <a:gd name="connsiteY15" fmla="*/ 3480940 h 3852421"/>
              <a:gd name="connsiteX16" fmla="*/ 4888108 w 5065355"/>
              <a:gd name="connsiteY16" fmla="*/ 3495204 h 3852421"/>
              <a:gd name="connsiteX17" fmla="*/ 4819819 w 5065355"/>
              <a:gd name="connsiteY17" fmla="*/ 3539901 h 3852421"/>
              <a:gd name="connsiteX18" fmla="*/ 4806748 w 5065355"/>
              <a:gd name="connsiteY18" fmla="*/ 3544794 h 3852421"/>
              <a:gd name="connsiteX19" fmla="*/ 4765129 w 5065355"/>
              <a:gd name="connsiteY19" fmla="*/ 3568040 h 3852421"/>
              <a:gd name="connsiteX20" fmla="*/ 4426673 w 5065355"/>
              <a:gd name="connsiteY20" fmla="*/ 3685984 h 3852421"/>
              <a:gd name="connsiteX21" fmla="*/ 904564 w 5065355"/>
              <a:gd name="connsiteY21" fmla="*/ 3793288 h 3852421"/>
              <a:gd name="connsiteX22" fmla="*/ 451805 w 5065355"/>
              <a:gd name="connsiteY22" fmla="*/ 3738960 h 3852421"/>
              <a:gd name="connsiteX23" fmla="*/ 417467 w 5065355"/>
              <a:gd name="connsiteY23" fmla="*/ 3743134 h 3852421"/>
              <a:gd name="connsiteX24" fmla="*/ 47039 w 5065355"/>
              <a:gd name="connsiteY24" fmla="*/ 3447046 h 3852421"/>
              <a:gd name="connsiteX25" fmla="*/ 38763 w 5065355"/>
              <a:gd name="connsiteY25" fmla="*/ 3414896 h 3852421"/>
              <a:gd name="connsiteX26" fmla="*/ 28376 w 5065355"/>
              <a:gd name="connsiteY26" fmla="*/ 3388641 h 3852421"/>
              <a:gd name="connsiteX27" fmla="*/ 14642 w 5065355"/>
              <a:gd name="connsiteY27" fmla="*/ 2681940 h 3852421"/>
              <a:gd name="connsiteX28" fmla="*/ 141525 w 5065355"/>
              <a:gd name="connsiteY28" fmla="*/ 1290513 h 3852421"/>
              <a:gd name="connsiteX29" fmla="*/ 968842 w 5065355"/>
              <a:gd name="connsiteY29" fmla="*/ 590018 h 3852421"/>
              <a:gd name="connsiteX30" fmla="*/ 986774 w 5065355"/>
              <a:gd name="connsiteY30" fmla="*/ 0 h 3852421"/>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765129 w 5065355"/>
              <a:gd name="connsiteY19" fmla="*/ 3568040 h 3899315"/>
              <a:gd name="connsiteX20" fmla="*/ 4229604 w 5065355"/>
              <a:gd name="connsiteY20" fmla="*/ 3851522 h 3899315"/>
              <a:gd name="connsiteX21" fmla="*/ 904564 w 5065355"/>
              <a:gd name="connsiteY21" fmla="*/ 3793288 h 3899315"/>
              <a:gd name="connsiteX22" fmla="*/ 451805 w 5065355"/>
              <a:gd name="connsiteY22" fmla="*/ 3738960 h 3899315"/>
              <a:gd name="connsiteX23" fmla="*/ 417467 w 5065355"/>
              <a:gd name="connsiteY23" fmla="*/ 3743134 h 3899315"/>
              <a:gd name="connsiteX24" fmla="*/ 47039 w 5065355"/>
              <a:gd name="connsiteY24" fmla="*/ 3447046 h 3899315"/>
              <a:gd name="connsiteX25" fmla="*/ 38763 w 5065355"/>
              <a:gd name="connsiteY25" fmla="*/ 3414896 h 3899315"/>
              <a:gd name="connsiteX26" fmla="*/ 28376 w 5065355"/>
              <a:gd name="connsiteY26" fmla="*/ 3388641 h 3899315"/>
              <a:gd name="connsiteX27" fmla="*/ 14642 w 5065355"/>
              <a:gd name="connsiteY27" fmla="*/ 2681940 h 3899315"/>
              <a:gd name="connsiteX28" fmla="*/ 141525 w 5065355"/>
              <a:gd name="connsiteY28" fmla="*/ 1290513 h 3899315"/>
              <a:gd name="connsiteX29" fmla="*/ 968842 w 5065355"/>
              <a:gd name="connsiteY29" fmla="*/ 590018 h 3899315"/>
              <a:gd name="connsiteX30" fmla="*/ 986774 w 5065355"/>
              <a:gd name="connsiteY30" fmla="*/ 0 h 3899315"/>
              <a:gd name="connsiteX0" fmla="*/ 986774 w 5065355"/>
              <a:gd name="connsiteY0" fmla="*/ 0 h 3899315"/>
              <a:gd name="connsiteX1" fmla="*/ 1598492 w 5065355"/>
              <a:gd name="connsiteY1" fmla="*/ 571743 h 3899315"/>
              <a:gd name="connsiteX2" fmla="*/ 4623587 w 5065355"/>
              <a:gd name="connsiteY2" fmla="*/ 815032 h 3899315"/>
              <a:gd name="connsiteX3" fmla="*/ 5045794 w 5065355"/>
              <a:gd name="connsiteY3" fmla="*/ 2583837 h 3899315"/>
              <a:gd name="connsiteX4" fmla="*/ 5065097 w 5065355"/>
              <a:gd name="connsiteY4" fmla="*/ 3007422 h 3899315"/>
              <a:gd name="connsiteX5" fmla="*/ 5064540 w 5065355"/>
              <a:gd name="connsiteY5" fmla="*/ 3083457 h 3899315"/>
              <a:gd name="connsiteX6" fmla="*/ 5065355 w 5065355"/>
              <a:gd name="connsiteY6" fmla="*/ 3093208 h 3899315"/>
              <a:gd name="connsiteX7" fmla="*/ 5059336 w 5065355"/>
              <a:gd name="connsiteY7" fmla="*/ 3165214 h 3899315"/>
              <a:gd name="connsiteX8" fmla="*/ 5058896 w 5065355"/>
              <a:gd name="connsiteY8" fmla="*/ 3171406 h 3899315"/>
              <a:gd name="connsiteX9" fmla="*/ 5058773 w 5065355"/>
              <a:gd name="connsiteY9" fmla="*/ 3171941 h 3899315"/>
              <a:gd name="connsiteX10" fmla="*/ 5057188 w 5065355"/>
              <a:gd name="connsiteY10" fmla="*/ 3190910 h 3899315"/>
              <a:gd name="connsiteX11" fmla="*/ 5033762 w 5065355"/>
              <a:gd name="connsiteY11" fmla="*/ 3281910 h 3899315"/>
              <a:gd name="connsiteX12" fmla="*/ 5033487 w 5065355"/>
              <a:gd name="connsiteY12" fmla="*/ 3282522 h 3899315"/>
              <a:gd name="connsiteX13" fmla="*/ 5027369 w 5065355"/>
              <a:gd name="connsiteY13" fmla="*/ 3309275 h 3899315"/>
              <a:gd name="connsiteX14" fmla="*/ 4908386 w 5065355"/>
              <a:gd name="connsiteY14" fmla="*/ 3476562 h 3899315"/>
              <a:gd name="connsiteX15" fmla="*/ 4902444 w 5065355"/>
              <a:gd name="connsiteY15" fmla="*/ 3480940 h 3899315"/>
              <a:gd name="connsiteX16" fmla="*/ 4888108 w 5065355"/>
              <a:gd name="connsiteY16" fmla="*/ 3495204 h 3899315"/>
              <a:gd name="connsiteX17" fmla="*/ 4819819 w 5065355"/>
              <a:gd name="connsiteY17" fmla="*/ 3539901 h 3899315"/>
              <a:gd name="connsiteX18" fmla="*/ 4806748 w 5065355"/>
              <a:gd name="connsiteY18" fmla="*/ 3544794 h 3899315"/>
              <a:gd name="connsiteX19" fmla="*/ 4229604 w 5065355"/>
              <a:gd name="connsiteY19" fmla="*/ 3851522 h 3899315"/>
              <a:gd name="connsiteX20" fmla="*/ 904564 w 5065355"/>
              <a:gd name="connsiteY20" fmla="*/ 3793288 h 3899315"/>
              <a:gd name="connsiteX21" fmla="*/ 451805 w 5065355"/>
              <a:gd name="connsiteY21" fmla="*/ 3738960 h 3899315"/>
              <a:gd name="connsiteX22" fmla="*/ 417467 w 5065355"/>
              <a:gd name="connsiteY22" fmla="*/ 3743134 h 3899315"/>
              <a:gd name="connsiteX23" fmla="*/ 47039 w 5065355"/>
              <a:gd name="connsiteY23" fmla="*/ 3447046 h 3899315"/>
              <a:gd name="connsiteX24" fmla="*/ 38763 w 5065355"/>
              <a:gd name="connsiteY24" fmla="*/ 3414896 h 3899315"/>
              <a:gd name="connsiteX25" fmla="*/ 28376 w 5065355"/>
              <a:gd name="connsiteY25" fmla="*/ 3388641 h 3899315"/>
              <a:gd name="connsiteX26" fmla="*/ 14642 w 5065355"/>
              <a:gd name="connsiteY26" fmla="*/ 2681940 h 3899315"/>
              <a:gd name="connsiteX27" fmla="*/ 141525 w 5065355"/>
              <a:gd name="connsiteY27" fmla="*/ 1290513 h 3899315"/>
              <a:gd name="connsiteX28" fmla="*/ 968842 w 5065355"/>
              <a:gd name="connsiteY28" fmla="*/ 590018 h 3899315"/>
              <a:gd name="connsiteX29" fmla="*/ 986774 w 5065355"/>
              <a:gd name="connsiteY29" fmla="*/ 0 h 3899315"/>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88108 w 5065355"/>
              <a:gd name="connsiteY16" fmla="*/ 3495204 h 3885853"/>
              <a:gd name="connsiteX17" fmla="*/ 4819819 w 5065355"/>
              <a:gd name="connsiteY17" fmla="*/ 3539901 h 3885853"/>
              <a:gd name="connsiteX18" fmla="*/ 4735804 w 5065355"/>
              <a:gd name="connsiteY18" fmla="*/ 3804925 h 3885853"/>
              <a:gd name="connsiteX19" fmla="*/ 4229604 w 5065355"/>
              <a:gd name="connsiteY19" fmla="*/ 3851522 h 3885853"/>
              <a:gd name="connsiteX20" fmla="*/ 904564 w 5065355"/>
              <a:gd name="connsiteY20" fmla="*/ 3793288 h 3885853"/>
              <a:gd name="connsiteX21" fmla="*/ 451805 w 5065355"/>
              <a:gd name="connsiteY21" fmla="*/ 3738960 h 3885853"/>
              <a:gd name="connsiteX22" fmla="*/ 417467 w 5065355"/>
              <a:gd name="connsiteY22" fmla="*/ 3743134 h 3885853"/>
              <a:gd name="connsiteX23" fmla="*/ 47039 w 5065355"/>
              <a:gd name="connsiteY23" fmla="*/ 3447046 h 3885853"/>
              <a:gd name="connsiteX24" fmla="*/ 38763 w 5065355"/>
              <a:gd name="connsiteY24" fmla="*/ 3414896 h 3885853"/>
              <a:gd name="connsiteX25" fmla="*/ 28376 w 5065355"/>
              <a:gd name="connsiteY25" fmla="*/ 3388641 h 3885853"/>
              <a:gd name="connsiteX26" fmla="*/ 14642 w 5065355"/>
              <a:gd name="connsiteY26" fmla="*/ 2681940 h 3885853"/>
              <a:gd name="connsiteX27" fmla="*/ 141525 w 5065355"/>
              <a:gd name="connsiteY27" fmla="*/ 1290513 h 3885853"/>
              <a:gd name="connsiteX28" fmla="*/ 968842 w 5065355"/>
              <a:gd name="connsiteY28" fmla="*/ 590018 h 3885853"/>
              <a:gd name="connsiteX29" fmla="*/ 986774 w 5065355"/>
              <a:gd name="connsiteY29"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5027369 w 5065355"/>
              <a:gd name="connsiteY13" fmla="*/ 3309275 h 3885853"/>
              <a:gd name="connsiteX14" fmla="*/ 4908386 w 5065355"/>
              <a:gd name="connsiteY14" fmla="*/ 3476562 h 3885853"/>
              <a:gd name="connsiteX15" fmla="*/ 4902444 w 5065355"/>
              <a:gd name="connsiteY15" fmla="*/ 3480940 h 3885853"/>
              <a:gd name="connsiteX16" fmla="*/ 4819819 w 5065355"/>
              <a:gd name="connsiteY16" fmla="*/ 3539901 h 3885853"/>
              <a:gd name="connsiteX17" fmla="*/ 4735804 w 5065355"/>
              <a:gd name="connsiteY17" fmla="*/ 3804925 h 3885853"/>
              <a:gd name="connsiteX18" fmla="*/ 4229604 w 5065355"/>
              <a:gd name="connsiteY18" fmla="*/ 3851522 h 3885853"/>
              <a:gd name="connsiteX19" fmla="*/ 904564 w 5065355"/>
              <a:gd name="connsiteY19" fmla="*/ 3793288 h 3885853"/>
              <a:gd name="connsiteX20" fmla="*/ 451805 w 5065355"/>
              <a:gd name="connsiteY20" fmla="*/ 3738960 h 3885853"/>
              <a:gd name="connsiteX21" fmla="*/ 417467 w 5065355"/>
              <a:gd name="connsiteY21" fmla="*/ 3743134 h 3885853"/>
              <a:gd name="connsiteX22" fmla="*/ 47039 w 5065355"/>
              <a:gd name="connsiteY22" fmla="*/ 3447046 h 3885853"/>
              <a:gd name="connsiteX23" fmla="*/ 38763 w 5065355"/>
              <a:gd name="connsiteY23" fmla="*/ 3414896 h 3885853"/>
              <a:gd name="connsiteX24" fmla="*/ 28376 w 5065355"/>
              <a:gd name="connsiteY24" fmla="*/ 3388641 h 3885853"/>
              <a:gd name="connsiteX25" fmla="*/ 14642 w 5065355"/>
              <a:gd name="connsiteY25" fmla="*/ 2681940 h 3885853"/>
              <a:gd name="connsiteX26" fmla="*/ 141525 w 5065355"/>
              <a:gd name="connsiteY26" fmla="*/ 1290513 h 3885853"/>
              <a:gd name="connsiteX27" fmla="*/ 968842 w 5065355"/>
              <a:gd name="connsiteY27" fmla="*/ 590018 h 3885853"/>
              <a:gd name="connsiteX28" fmla="*/ 986774 w 5065355"/>
              <a:gd name="connsiteY28"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5033487 w 5065355"/>
              <a:gd name="connsiteY12" fmla="*/ 3282522 h 3885853"/>
              <a:gd name="connsiteX13" fmla="*/ 4908386 w 5065355"/>
              <a:gd name="connsiteY13" fmla="*/ 3476562 h 3885853"/>
              <a:gd name="connsiteX14" fmla="*/ 4902444 w 5065355"/>
              <a:gd name="connsiteY14" fmla="*/ 3480940 h 3885853"/>
              <a:gd name="connsiteX15" fmla="*/ 4819819 w 5065355"/>
              <a:gd name="connsiteY15" fmla="*/ 3539901 h 3885853"/>
              <a:gd name="connsiteX16" fmla="*/ 4735804 w 5065355"/>
              <a:gd name="connsiteY16" fmla="*/ 3804925 h 3885853"/>
              <a:gd name="connsiteX17" fmla="*/ 4229604 w 5065355"/>
              <a:gd name="connsiteY17" fmla="*/ 3851522 h 3885853"/>
              <a:gd name="connsiteX18" fmla="*/ 904564 w 5065355"/>
              <a:gd name="connsiteY18" fmla="*/ 3793288 h 3885853"/>
              <a:gd name="connsiteX19" fmla="*/ 451805 w 5065355"/>
              <a:gd name="connsiteY19" fmla="*/ 3738960 h 3885853"/>
              <a:gd name="connsiteX20" fmla="*/ 417467 w 5065355"/>
              <a:gd name="connsiteY20" fmla="*/ 3743134 h 3885853"/>
              <a:gd name="connsiteX21" fmla="*/ 47039 w 5065355"/>
              <a:gd name="connsiteY21" fmla="*/ 3447046 h 3885853"/>
              <a:gd name="connsiteX22" fmla="*/ 38763 w 5065355"/>
              <a:gd name="connsiteY22" fmla="*/ 3414896 h 3885853"/>
              <a:gd name="connsiteX23" fmla="*/ 28376 w 5065355"/>
              <a:gd name="connsiteY23" fmla="*/ 3388641 h 3885853"/>
              <a:gd name="connsiteX24" fmla="*/ 14642 w 5065355"/>
              <a:gd name="connsiteY24" fmla="*/ 2681940 h 3885853"/>
              <a:gd name="connsiteX25" fmla="*/ 141525 w 5065355"/>
              <a:gd name="connsiteY25" fmla="*/ 1290513 h 3885853"/>
              <a:gd name="connsiteX26" fmla="*/ 968842 w 5065355"/>
              <a:gd name="connsiteY26" fmla="*/ 590018 h 3885853"/>
              <a:gd name="connsiteX27" fmla="*/ 986774 w 5065355"/>
              <a:gd name="connsiteY27" fmla="*/ 0 h 3885853"/>
              <a:gd name="connsiteX0" fmla="*/ 986774 w 5065355"/>
              <a:gd name="connsiteY0" fmla="*/ 0 h 3885853"/>
              <a:gd name="connsiteX1" fmla="*/ 1598492 w 5065355"/>
              <a:gd name="connsiteY1" fmla="*/ 571743 h 3885853"/>
              <a:gd name="connsiteX2" fmla="*/ 4623587 w 5065355"/>
              <a:gd name="connsiteY2" fmla="*/ 815032 h 3885853"/>
              <a:gd name="connsiteX3" fmla="*/ 5045794 w 5065355"/>
              <a:gd name="connsiteY3" fmla="*/ 2583837 h 3885853"/>
              <a:gd name="connsiteX4" fmla="*/ 5065097 w 5065355"/>
              <a:gd name="connsiteY4" fmla="*/ 3007422 h 3885853"/>
              <a:gd name="connsiteX5" fmla="*/ 5064540 w 5065355"/>
              <a:gd name="connsiteY5" fmla="*/ 3083457 h 3885853"/>
              <a:gd name="connsiteX6" fmla="*/ 5065355 w 5065355"/>
              <a:gd name="connsiteY6" fmla="*/ 3093208 h 3885853"/>
              <a:gd name="connsiteX7" fmla="*/ 5059336 w 5065355"/>
              <a:gd name="connsiteY7" fmla="*/ 3165214 h 3885853"/>
              <a:gd name="connsiteX8" fmla="*/ 5058896 w 5065355"/>
              <a:gd name="connsiteY8" fmla="*/ 3171406 h 3885853"/>
              <a:gd name="connsiteX9" fmla="*/ 5058773 w 5065355"/>
              <a:gd name="connsiteY9" fmla="*/ 3171941 h 3885853"/>
              <a:gd name="connsiteX10" fmla="*/ 5057188 w 5065355"/>
              <a:gd name="connsiteY10" fmla="*/ 3190910 h 3885853"/>
              <a:gd name="connsiteX11" fmla="*/ 5033762 w 5065355"/>
              <a:gd name="connsiteY11" fmla="*/ 3281910 h 3885853"/>
              <a:gd name="connsiteX12" fmla="*/ 4908386 w 5065355"/>
              <a:gd name="connsiteY12" fmla="*/ 3476562 h 3885853"/>
              <a:gd name="connsiteX13" fmla="*/ 4902444 w 5065355"/>
              <a:gd name="connsiteY13" fmla="*/ 3480940 h 3885853"/>
              <a:gd name="connsiteX14" fmla="*/ 4819819 w 5065355"/>
              <a:gd name="connsiteY14" fmla="*/ 3539901 h 3885853"/>
              <a:gd name="connsiteX15" fmla="*/ 4735804 w 5065355"/>
              <a:gd name="connsiteY15" fmla="*/ 3804925 h 3885853"/>
              <a:gd name="connsiteX16" fmla="*/ 4229604 w 5065355"/>
              <a:gd name="connsiteY16" fmla="*/ 3851522 h 3885853"/>
              <a:gd name="connsiteX17" fmla="*/ 904564 w 5065355"/>
              <a:gd name="connsiteY17" fmla="*/ 3793288 h 3885853"/>
              <a:gd name="connsiteX18" fmla="*/ 451805 w 5065355"/>
              <a:gd name="connsiteY18" fmla="*/ 3738960 h 3885853"/>
              <a:gd name="connsiteX19" fmla="*/ 417467 w 5065355"/>
              <a:gd name="connsiteY19" fmla="*/ 3743134 h 3885853"/>
              <a:gd name="connsiteX20" fmla="*/ 47039 w 5065355"/>
              <a:gd name="connsiteY20" fmla="*/ 3447046 h 3885853"/>
              <a:gd name="connsiteX21" fmla="*/ 38763 w 5065355"/>
              <a:gd name="connsiteY21" fmla="*/ 3414896 h 3885853"/>
              <a:gd name="connsiteX22" fmla="*/ 28376 w 5065355"/>
              <a:gd name="connsiteY22" fmla="*/ 3388641 h 3885853"/>
              <a:gd name="connsiteX23" fmla="*/ 14642 w 5065355"/>
              <a:gd name="connsiteY23" fmla="*/ 2681940 h 3885853"/>
              <a:gd name="connsiteX24" fmla="*/ 141525 w 5065355"/>
              <a:gd name="connsiteY24" fmla="*/ 1290513 h 3885853"/>
              <a:gd name="connsiteX25" fmla="*/ 968842 w 5065355"/>
              <a:gd name="connsiteY25" fmla="*/ 590018 h 3885853"/>
              <a:gd name="connsiteX26" fmla="*/ 986774 w 5065355"/>
              <a:gd name="connsiteY26"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57188 w 5065097"/>
              <a:gd name="connsiteY9" fmla="*/ 3190910 h 3885853"/>
              <a:gd name="connsiteX10" fmla="*/ 5033762 w 5065097"/>
              <a:gd name="connsiteY10" fmla="*/ 3281910 h 3885853"/>
              <a:gd name="connsiteX11" fmla="*/ 4908386 w 5065097"/>
              <a:gd name="connsiteY11" fmla="*/ 3476562 h 3885853"/>
              <a:gd name="connsiteX12" fmla="*/ 4902444 w 5065097"/>
              <a:gd name="connsiteY12" fmla="*/ 3480940 h 3885853"/>
              <a:gd name="connsiteX13" fmla="*/ 4819819 w 5065097"/>
              <a:gd name="connsiteY13" fmla="*/ 3539901 h 3885853"/>
              <a:gd name="connsiteX14" fmla="*/ 4735804 w 5065097"/>
              <a:gd name="connsiteY14" fmla="*/ 3804925 h 3885853"/>
              <a:gd name="connsiteX15" fmla="*/ 4229604 w 5065097"/>
              <a:gd name="connsiteY15" fmla="*/ 3851522 h 3885853"/>
              <a:gd name="connsiteX16" fmla="*/ 904564 w 5065097"/>
              <a:gd name="connsiteY16" fmla="*/ 3793288 h 3885853"/>
              <a:gd name="connsiteX17" fmla="*/ 451805 w 5065097"/>
              <a:gd name="connsiteY17" fmla="*/ 3738960 h 3885853"/>
              <a:gd name="connsiteX18" fmla="*/ 417467 w 5065097"/>
              <a:gd name="connsiteY18" fmla="*/ 3743134 h 3885853"/>
              <a:gd name="connsiteX19" fmla="*/ 47039 w 5065097"/>
              <a:gd name="connsiteY19" fmla="*/ 3447046 h 3885853"/>
              <a:gd name="connsiteX20" fmla="*/ 38763 w 5065097"/>
              <a:gd name="connsiteY20" fmla="*/ 3414896 h 3885853"/>
              <a:gd name="connsiteX21" fmla="*/ 28376 w 5065097"/>
              <a:gd name="connsiteY21" fmla="*/ 3388641 h 3885853"/>
              <a:gd name="connsiteX22" fmla="*/ 14642 w 5065097"/>
              <a:gd name="connsiteY22" fmla="*/ 2681940 h 3885853"/>
              <a:gd name="connsiteX23" fmla="*/ 141525 w 5065097"/>
              <a:gd name="connsiteY23" fmla="*/ 1290513 h 3885853"/>
              <a:gd name="connsiteX24" fmla="*/ 968842 w 5065097"/>
              <a:gd name="connsiteY24" fmla="*/ 590018 h 3885853"/>
              <a:gd name="connsiteX25" fmla="*/ 986774 w 5065097"/>
              <a:gd name="connsiteY25"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58773 w 5065097"/>
              <a:gd name="connsiteY8" fmla="*/ 3171941 h 3885853"/>
              <a:gd name="connsiteX9" fmla="*/ 5033762 w 5065097"/>
              <a:gd name="connsiteY9" fmla="*/ 3281910 h 3885853"/>
              <a:gd name="connsiteX10" fmla="*/ 4908386 w 5065097"/>
              <a:gd name="connsiteY10" fmla="*/ 3476562 h 3885853"/>
              <a:gd name="connsiteX11" fmla="*/ 4902444 w 5065097"/>
              <a:gd name="connsiteY11" fmla="*/ 3480940 h 3885853"/>
              <a:gd name="connsiteX12" fmla="*/ 4819819 w 5065097"/>
              <a:gd name="connsiteY12" fmla="*/ 3539901 h 3885853"/>
              <a:gd name="connsiteX13" fmla="*/ 4735804 w 5065097"/>
              <a:gd name="connsiteY13" fmla="*/ 3804925 h 3885853"/>
              <a:gd name="connsiteX14" fmla="*/ 4229604 w 5065097"/>
              <a:gd name="connsiteY14" fmla="*/ 3851522 h 3885853"/>
              <a:gd name="connsiteX15" fmla="*/ 904564 w 5065097"/>
              <a:gd name="connsiteY15" fmla="*/ 3793288 h 3885853"/>
              <a:gd name="connsiteX16" fmla="*/ 451805 w 5065097"/>
              <a:gd name="connsiteY16" fmla="*/ 3738960 h 3885853"/>
              <a:gd name="connsiteX17" fmla="*/ 417467 w 5065097"/>
              <a:gd name="connsiteY17" fmla="*/ 3743134 h 3885853"/>
              <a:gd name="connsiteX18" fmla="*/ 47039 w 5065097"/>
              <a:gd name="connsiteY18" fmla="*/ 3447046 h 3885853"/>
              <a:gd name="connsiteX19" fmla="*/ 38763 w 5065097"/>
              <a:gd name="connsiteY19" fmla="*/ 3414896 h 3885853"/>
              <a:gd name="connsiteX20" fmla="*/ 28376 w 5065097"/>
              <a:gd name="connsiteY20" fmla="*/ 3388641 h 3885853"/>
              <a:gd name="connsiteX21" fmla="*/ 14642 w 5065097"/>
              <a:gd name="connsiteY21" fmla="*/ 2681940 h 3885853"/>
              <a:gd name="connsiteX22" fmla="*/ 141525 w 5065097"/>
              <a:gd name="connsiteY22" fmla="*/ 1290513 h 3885853"/>
              <a:gd name="connsiteX23" fmla="*/ 968842 w 5065097"/>
              <a:gd name="connsiteY23" fmla="*/ 590018 h 3885853"/>
              <a:gd name="connsiteX24" fmla="*/ 986774 w 5065097"/>
              <a:gd name="connsiteY24"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902444 w 5065097"/>
              <a:gd name="connsiteY10" fmla="*/ 3480940 h 3885853"/>
              <a:gd name="connsiteX11" fmla="*/ 4819819 w 5065097"/>
              <a:gd name="connsiteY11" fmla="*/ 3539901 h 3885853"/>
              <a:gd name="connsiteX12" fmla="*/ 4735804 w 5065097"/>
              <a:gd name="connsiteY12" fmla="*/ 3804925 h 3885853"/>
              <a:gd name="connsiteX13" fmla="*/ 4229604 w 5065097"/>
              <a:gd name="connsiteY13" fmla="*/ 3851522 h 3885853"/>
              <a:gd name="connsiteX14" fmla="*/ 904564 w 5065097"/>
              <a:gd name="connsiteY14" fmla="*/ 3793288 h 3885853"/>
              <a:gd name="connsiteX15" fmla="*/ 451805 w 5065097"/>
              <a:gd name="connsiteY15" fmla="*/ 3738960 h 3885853"/>
              <a:gd name="connsiteX16" fmla="*/ 417467 w 5065097"/>
              <a:gd name="connsiteY16" fmla="*/ 3743134 h 3885853"/>
              <a:gd name="connsiteX17" fmla="*/ 47039 w 5065097"/>
              <a:gd name="connsiteY17" fmla="*/ 3447046 h 3885853"/>
              <a:gd name="connsiteX18" fmla="*/ 38763 w 5065097"/>
              <a:gd name="connsiteY18" fmla="*/ 3414896 h 3885853"/>
              <a:gd name="connsiteX19" fmla="*/ 28376 w 5065097"/>
              <a:gd name="connsiteY19" fmla="*/ 3388641 h 3885853"/>
              <a:gd name="connsiteX20" fmla="*/ 14642 w 5065097"/>
              <a:gd name="connsiteY20" fmla="*/ 2681940 h 3885853"/>
              <a:gd name="connsiteX21" fmla="*/ 141525 w 5065097"/>
              <a:gd name="connsiteY21" fmla="*/ 1290513 h 3885853"/>
              <a:gd name="connsiteX22" fmla="*/ 968842 w 5065097"/>
              <a:gd name="connsiteY22" fmla="*/ 590018 h 3885853"/>
              <a:gd name="connsiteX23" fmla="*/ 986774 w 5065097"/>
              <a:gd name="connsiteY23" fmla="*/ 0 h 3885853"/>
              <a:gd name="connsiteX0" fmla="*/ 986774 w 5065097"/>
              <a:gd name="connsiteY0" fmla="*/ 0 h 3885853"/>
              <a:gd name="connsiteX1" fmla="*/ 1598492 w 5065097"/>
              <a:gd name="connsiteY1" fmla="*/ 571743 h 3885853"/>
              <a:gd name="connsiteX2" fmla="*/ 4623587 w 5065097"/>
              <a:gd name="connsiteY2" fmla="*/ 815032 h 3885853"/>
              <a:gd name="connsiteX3" fmla="*/ 5045794 w 5065097"/>
              <a:gd name="connsiteY3" fmla="*/ 2583837 h 3885853"/>
              <a:gd name="connsiteX4" fmla="*/ 5065097 w 5065097"/>
              <a:gd name="connsiteY4" fmla="*/ 3007422 h 3885853"/>
              <a:gd name="connsiteX5" fmla="*/ 5064540 w 5065097"/>
              <a:gd name="connsiteY5" fmla="*/ 3083457 h 3885853"/>
              <a:gd name="connsiteX6" fmla="*/ 5059336 w 5065097"/>
              <a:gd name="connsiteY6" fmla="*/ 3165214 h 3885853"/>
              <a:gd name="connsiteX7" fmla="*/ 5058896 w 5065097"/>
              <a:gd name="connsiteY7" fmla="*/ 3171406 h 3885853"/>
              <a:gd name="connsiteX8" fmla="*/ 5033762 w 5065097"/>
              <a:gd name="connsiteY8" fmla="*/ 3281910 h 3885853"/>
              <a:gd name="connsiteX9" fmla="*/ 4908386 w 5065097"/>
              <a:gd name="connsiteY9" fmla="*/ 3476562 h 3885853"/>
              <a:gd name="connsiteX10" fmla="*/ 4819819 w 5065097"/>
              <a:gd name="connsiteY10" fmla="*/ 3539901 h 3885853"/>
              <a:gd name="connsiteX11" fmla="*/ 4735804 w 5065097"/>
              <a:gd name="connsiteY11" fmla="*/ 3804925 h 3885853"/>
              <a:gd name="connsiteX12" fmla="*/ 4229604 w 5065097"/>
              <a:gd name="connsiteY12" fmla="*/ 3851522 h 3885853"/>
              <a:gd name="connsiteX13" fmla="*/ 904564 w 5065097"/>
              <a:gd name="connsiteY13" fmla="*/ 3793288 h 3885853"/>
              <a:gd name="connsiteX14" fmla="*/ 451805 w 5065097"/>
              <a:gd name="connsiteY14" fmla="*/ 3738960 h 3885853"/>
              <a:gd name="connsiteX15" fmla="*/ 417467 w 5065097"/>
              <a:gd name="connsiteY15" fmla="*/ 3743134 h 3885853"/>
              <a:gd name="connsiteX16" fmla="*/ 47039 w 5065097"/>
              <a:gd name="connsiteY16" fmla="*/ 3447046 h 3885853"/>
              <a:gd name="connsiteX17" fmla="*/ 38763 w 5065097"/>
              <a:gd name="connsiteY17" fmla="*/ 3414896 h 3885853"/>
              <a:gd name="connsiteX18" fmla="*/ 28376 w 5065097"/>
              <a:gd name="connsiteY18" fmla="*/ 3388641 h 3885853"/>
              <a:gd name="connsiteX19" fmla="*/ 14642 w 5065097"/>
              <a:gd name="connsiteY19" fmla="*/ 2681940 h 3885853"/>
              <a:gd name="connsiteX20" fmla="*/ 141525 w 5065097"/>
              <a:gd name="connsiteY20" fmla="*/ 1290513 h 3885853"/>
              <a:gd name="connsiteX21" fmla="*/ 968842 w 5065097"/>
              <a:gd name="connsiteY21" fmla="*/ 590018 h 3885853"/>
              <a:gd name="connsiteX22" fmla="*/ 986774 w 5065097"/>
              <a:gd name="connsiteY22"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819819 w 5065543"/>
              <a:gd name="connsiteY9" fmla="*/ 3539901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08386 w 5065543"/>
              <a:gd name="connsiteY8" fmla="*/ 3476562 h 3885853"/>
              <a:gd name="connsiteX9" fmla="*/ 4993239 w 5065543"/>
              <a:gd name="connsiteY9" fmla="*/ 3784266 h 3885853"/>
              <a:gd name="connsiteX10" fmla="*/ 4735804 w 5065543"/>
              <a:gd name="connsiteY10" fmla="*/ 3804925 h 3885853"/>
              <a:gd name="connsiteX11" fmla="*/ 4229604 w 5065543"/>
              <a:gd name="connsiteY11" fmla="*/ 3851522 h 3885853"/>
              <a:gd name="connsiteX12" fmla="*/ 904564 w 5065543"/>
              <a:gd name="connsiteY12" fmla="*/ 3793288 h 3885853"/>
              <a:gd name="connsiteX13" fmla="*/ 451805 w 5065543"/>
              <a:gd name="connsiteY13" fmla="*/ 3738960 h 3885853"/>
              <a:gd name="connsiteX14" fmla="*/ 417467 w 5065543"/>
              <a:gd name="connsiteY14" fmla="*/ 3743134 h 3885853"/>
              <a:gd name="connsiteX15" fmla="*/ 47039 w 5065543"/>
              <a:gd name="connsiteY15" fmla="*/ 3447046 h 3885853"/>
              <a:gd name="connsiteX16" fmla="*/ 38763 w 5065543"/>
              <a:gd name="connsiteY16" fmla="*/ 3414896 h 3885853"/>
              <a:gd name="connsiteX17" fmla="*/ 28376 w 5065543"/>
              <a:gd name="connsiteY17" fmla="*/ 3388641 h 3885853"/>
              <a:gd name="connsiteX18" fmla="*/ 14642 w 5065543"/>
              <a:gd name="connsiteY18" fmla="*/ 2681940 h 3885853"/>
              <a:gd name="connsiteX19" fmla="*/ 141525 w 5065543"/>
              <a:gd name="connsiteY19" fmla="*/ 1290513 h 3885853"/>
              <a:gd name="connsiteX20" fmla="*/ 968842 w 5065543"/>
              <a:gd name="connsiteY20" fmla="*/ 590018 h 3885853"/>
              <a:gd name="connsiteX21" fmla="*/ 986774 w 5065543"/>
              <a:gd name="connsiteY21"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735804 w 5065543"/>
              <a:gd name="connsiteY9" fmla="*/ 3804925 h 3885853"/>
              <a:gd name="connsiteX10" fmla="*/ 4229604 w 5065543"/>
              <a:gd name="connsiteY10" fmla="*/ 3851522 h 3885853"/>
              <a:gd name="connsiteX11" fmla="*/ 904564 w 5065543"/>
              <a:gd name="connsiteY11" fmla="*/ 3793288 h 3885853"/>
              <a:gd name="connsiteX12" fmla="*/ 451805 w 5065543"/>
              <a:gd name="connsiteY12" fmla="*/ 3738960 h 3885853"/>
              <a:gd name="connsiteX13" fmla="*/ 417467 w 5065543"/>
              <a:gd name="connsiteY13" fmla="*/ 3743134 h 3885853"/>
              <a:gd name="connsiteX14" fmla="*/ 47039 w 5065543"/>
              <a:gd name="connsiteY14" fmla="*/ 3447046 h 3885853"/>
              <a:gd name="connsiteX15" fmla="*/ 38763 w 5065543"/>
              <a:gd name="connsiteY15" fmla="*/ 3414896 h 3885853"/>
              <a:gd name="connsiteX16" fmla="*/ 28376 w 5065543"/>
              <a:gd name="connsiteY16" fmla="*/ 3388641 h 3885853"/>
              <a:gd name="connsiteX17" fmla="*/ 14642 w 5065543"/>
              <a:gd name="connsiteY17" fmla="*/ 2681940 h 3885853"/>
              <a:gd name="connsiteX18" fmla="*/ 141525 w 5065543"/>
              <a:gd name="connsiteY18" fmla="*/ 1290513 h 3885853"/>
              <a:gd name="connsiteX19" fmla="*/ 968842 w 5065543"/>
              <a:gd name="connsiteY19" fmla="*/ 590018 h 3885853"/>
              <a:gd name="connsiteX20" fmla="*/ 986774 w 5065543"/>
              <a:gd name="connsiteY20"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5033762 w 5065543"/>
              <a:gd name="connsiteY7" fmla="*/ 3281910 h 3885853"/>
              <a:gd name="connsiteX8" fmla="*/ 4993239 w 5065543"/>
              <a:gd name="connsiteY8" fmla="*/ 3784266 h 3885853"/>
              <a:gd name="connsiteX9" fmla="*/ 4229604 w 5065543"/>
              <a:gd name="connsiteY9" fmla="*/ 3851522 h 3885853"/>
              <a:gd name="connsiteX10" fmla="*/ 904564 w 5065543"/>
              <a:gd name="connsiteY10" fmla="*/ 3793288 h 3885853"/>
              <a:gd name="connsiteX11" fmla="*/ 451805 w 5065543"/>
              <a:gd name="connsiteY11" fmla="*/ 3738960 h 3885853"/>
              <a:gd name="connsiteX12" fmla="*/ 417467 w 5065543"/>
              <a:gd name="connsiteY12" fmla="*/ 3743134 h 3885853"/>
              <a:gd name="connsiteX13" fmla="*/ 47039 w 5065543"/>
              <a:gd name="connsiteY13" fmla="*/ 3447046 h 3885853"/>
              <a:gd name="connsiteX14" fmla="*/ 38763 w 5065543"/>
              <a:gd name="connsiteY14" fmla="*/ 3414896 h 3885853"/>
              <a:gd name="connsiteX15" fmla="*/ 28376 w 5065543"/>
              <a:gd name="connsiteY15" fmla="*/ 3388641 h 3885853"/>
              <a:gd name="connsiteX16" fmla="*/ 14642 w 5065543"/>
              <a:gd name="connsiteY16" fmla="*/ 2681940 h 3885853"/>
              <a:gd name="connsiteX17" fmla="*/ 141525 w 5065543"/>
              <a:gd name="connsiteY17" fmla="*/ 1290513 h 3885853"/>
              <a:gd name="connsiteX18" fmla="*/ 968842 w 5065543"/>
              <a:gd name="connsiteY18" fmla="*/ 590018 h 3885853"/>
              <a:gd name="connsiteX19" fmla="*/ 986774 w 5065543"/>
              <a:gd name="connsiteY19" fmla="*/ 0 h 3885853"/>
              <a:gd name="connsiteX0" fmla="*/ 986774 w 5065543"/>
              <a:gd name="connsiteY0" fmla="*/ 0 h 3885853"/>
              <a:gd name="connsiteX1" fmla="*/ 1598492 w 5065543"/>
              <a:gd name="connsiteY1" fmla="*/ 571743 h 3885853"/>
              <a:gd name="connsiteX2" fmla="*/ 4623587 w 5065543"/>
              <a:gd name="connsiteY2" fmla="*/ 815032 h 3885853"/>
              <a:gd name="connsiteX3" fmla="*/ 5045794 w 5065543"/>
              <a:gd name="connsiteY3" fmla="*/ 2583837 h 3885853"/>
              <a:gd name="connsiteX4" fmla="*/ 5065097 w 5065543"/>
              <a:gd name="connsiteY4" fmla="*/ 3007422 h 3885853"/>
              <a:gd name="connsiteX5" fmla="*/ 5059336 w 5065543"/>
              <a:gd name="connsiteY5" fmla="*/ 3165214 h 3885853"/>
              <a:gd name="connsiteX6" fmla="*/ 5058896 w 5065543"/>
              <a:gd name="connsiteY6" fmla="*/ 3171406 h 3885853"/>
              <a:gd name="connsiteX7" fmla="*/ 4993239 w 5065543"/>
              <a:gd name="connsiteY7" fmla="*/ 3784266 h 3885853"/>
              <a:gd name="connsiteX8" fmla="*/ 4229604 w 5065543"/>
              <a:gd name="connsiteY8" fmla="*/ 3851522 h 3885853"/>
              <a:gd name="connsiteX9" fmla="*/ 904564 w 5065543"/>
              <a:gd name="connsiteY9" fmla="*/ 3793288 h 3885853"/>
              <a:gd name="connsiteX10" fmla="*/ 451805 w 5065543"/>
              <a:gd name="connsiteY10" fmla="*/ 3738960 h 3885853"/>
              <a:gd name="connsiteX11" fmla="*/ 417467 w 5065543"/>
              <a:gd name="connsiteY11" fmla="*/ 3743134 h 3885853"/>
              <a:gd name="connsiteX12" fmla="*/ 47039 w 5065543"/>
              <a:gd name="connsiteY12" fmla="*/ 3447046 h 3885853"/>
              <a:gd name="connsiteX13" fmla="*/ 38763 w 5065543"/>
              <a:gd name="connsiteY13" fmla="*/ 3414896 h 3885853"/>
              <a:gd name="connsiteX14" fmla="*/ 28376 w 5065543"/>
              <a:gd name="connsiteY14" fmla="*/ 3388641 h 3885853"/>
              <a:gd name="connsiteX15" fmla="*/ 14642 w 5065543"/>
              <a:gd name="connsiteY15" fmla="*/ 2681940 h 3885853"/>
              <a:gd name="connsiteX16" fmla="*/ 141525 w 5065543"/>
              <a:gd name="connsiteY16" fmla="*/ 1290513 h 3885853"/>
              <a:gd name="connsiteX17" fmla="*/ 968842 w 5065543"/>
              <a:gd name="connsiteY17" fmla="*/ 590018 h 3885853"/>
              <a:gd name="connsiteX18" fmla="*/ 986774 w 5065543"/>
              <a:gd name="connsiteY18" fmla="*/ 0 h 3885853"/>
              <a:gd name="connsiteX0" fmla="*/ 986774 w 5073884"/>
              <a:gd name="connsiteY0" fmla="*/ 0 h 3885853"/>
              <a:gd name="connsiteX1" fmla="*/ 1598492 w 5073884"/>
              <a:gd name="connsiteY1" fmla="*/ 571743 h 3885853"/>
              <a:gd name="connsiteX2" fmla="*/ 4623587 w 5073884"/>
              <a:gd name="connsiteY2" fmla="*/ 815032 h 3885853"/>
              <a:gd name="connsiteX3" fmla="*/ 5045794 w 5073884"/>
              <a:gd name="connsiteY3" fmla="*/ 2583837 h 3885853"/>
              <a:gd name="connsiteX4" fmla="*/ 5065097 w 5073884"/>
              <a:gd name="connsiteY4" fmla="*/ 3007422 h 3885853"/>
              <a:gd name="connsiteX5" fmla="*/ 5059336 w 5073884"/>
              <a:gd name="connsiteY5" fmla="*/ 3165214 h 3885853"/>
              <a:gd name="connsiteX6" fmla="*/ 4993239 w 5073884"/>
              <a:gd name="connsiteY6" fmla="*/ 3784266 h 3885853"/>
              <a:gd name="connsiteX7" fmla="*/ 4229604 w 5073884"/>
              <a:gd name="connsiteY7" fmla="*/ 3851522 h 3885853"/>
              <a:gd name="connsiteX8" fmla="*/ 904564 w 5073884"/>
              <a:gd name="connsiteY8" fmla="*/ 3793288 h 3885853"/>
              <a:gd name="connsiteX9" fmla="*/ 451805 w 5073884"/>
              <a:gd name="connsiteY9" fmla="*/ 3738960 h 3885853"/>
              <a:gd name="connsiteX10" fmla="*/ 417467 w 5073884"/>
              <a:gd name="connsiteY10" fmla="*/ 3743134 h 3885853"/>
              <a:gd name="connsiteX11" fmla="*/ 47039 w 5073884"/>
              <a:gd name="connsiteY11" fmla="*/ 3447046 h 3885853"/>
              <a:gd name="connsiteX12" fmla="*/ 38763 w 5073884"/>
              <a:gd name="connsiteY12" fmla="*/ 3414896 h 3885853"/>
              <a:gd name="connsiteX13" fmla="*/ 28376 w 5073884"/>
              <a:gd name="connsiteY13" fmla="*/ 3388641 h 3885853"/>
              <a:gd name="connsiteX14" fmla="*/ 14642 w 5073884"/>
              <a:gd name="connsiteY14" fmla="*/ 2681940 h 3885853"/>
              <a:gd name="connsiteX15" fmla="*/ 141525 w 5073884"/>
              <a:gd name="connsiteY15" fmla="*/ 1290513 h 3885853"/>
              <a:gd name="connsiteX16" fmla="*/ 968842 w 5073884"/>
              <a:gd name="connsiteY16" fmla="*/ 590018 h 3885853"/>
              <a:gd name="connsiteX17" fmla="*/ 986774 w 5073884"/>
              <a:gd name="connsiteY17" fmla="*/ 0 h 3885853"/>
              <a:gd name="connsiteX0" fmla="*/ 986774 w 5078114"/>
              <a:gd name="connsiteY0" fmla="*/ 0 h 3885853"/>
              <a:gd name="connsiteX1" fmla="*/ 1598492 w 5078114"/>
              <a:gd name="connsiteY1" fmla="*/ 571743 h 3885853"/>
              <a:gd name="connsiteX2" fmla="*/ 4623587 w 5078114"/>
              <a:gd name="connsiteY2" fmla="*/ 815032 h 3885853"/>
              <a:gd name="connsiteX3" fmla="*/ 5045794 w 5078114"/>
              <a:gd name="connsiteY3" fmla="*/ 2583837 h 3885853"/>
              <a:gd name="connsiteX4" fmla="*/ 5065097 w 5078114"/>
              <a:gd name="connsiteY4" fmla="*/ 3007422 h 3885853"/>
              <a:gd name="connsiteX5" fmla="*/ 4993239 w 5078114"/>
              <a:gd name="connsiteY5" fmla="*/ 3784266 h 3885853"/>
              <a:gd name="connsiteX6" fmla="*/ 4229604 w 5078114"/>
              <a:gd name="connsiteY6" fmla="*/ 3851522 h 3885853"/>
              <a:gd name="connsiteX7" fmla="*/ 904564 w 5078114"/>
              <a:gd name="connsiteY7" fmla="*/ 3793288 h 3885853"/>
              <a:gd name="connsiteX8" fmla="*/ 451805 w 5078114"/>
              <a:gd name="connsiteY8" fmla="*/ 3738960 h 3885853"/>
              <a:gd name="connsiteX9" fmla="*/ 417467 w 5078114"/>
              <a:gd name="connsiteY9" fmla="*/ 3743134 h 3885853"/>
              <a:gd name="connsiteX10" fmla="*/ 47039 w 5078114"/>
              <a:gd name="connsiteY10" fmla="*/ 3447046 h 3885853"/>
              <a:gd name="connsiteX11" fmla="*/ 38763 w 5078114"/>
              <a:gd name="connsiteY11" fmla="*/ 3414896 h 3885853"/>
              <a:gd name="connsiteX12" fmla="*/ 28376 w 5078114"/>
              <a:gd name="connsiteY12" fmla="*/ 3388641 h 3885853"/>
              <a:gd name="connsiteX13" fmla="*/ 14642 w 5078114"/>
              <a:gd name="connsiteY13" fmla="*/ 2681940 h 3885853"/>
              <a:gd name="connsiteX14" fmla="*/ 141525 w 5078114"/>
              <a:gd name="connsiteY14" fmla="*/ 1290513 h 3885853"/>
              <a:gd name="connsiteX15" fmla="*/ 968842 w 5078114"/>
              <a:gd name="connsiteY15" fmla="*/ 590018 h 3885853"/>
              <a:gd name="connsiteX16" fmla="*/ 986774 w 5078114"/>
              <a:gd name="connsiteY16" fmla="*/ 0 h 3885853"/>
              <a:gd name="connsiteX0" fmla="*/ 986774 w 5094085"/>
              <a:gd name="connsiteY0" fmla="*/ 0 h 3885853"/>
              <a:gd name="connsiteX1" fmla="*/ 1598492 w 5094085"/>
              <a:gd name="connsiteY1" fmla="*/ 571743 h 3885853"/>
              <a:gd name="connsiteX2" fmla="*/ 4623587 w 5094085"/>
              <a:gd name="connsiteY2" fmla="*/ 815032 h 3885853"/>
              <a:gd name="connsiteX3" fmla="*/ 5045794 w 5094085"/>
              <a:gd name="connsiteY3" fmla="*/ 2583837 h 3885853"/>
              <a:gd name="connsiteX4" fmla="*/ 4993239 w 5094085"/>
              <a:gd name="connsiteY4" fmla="*/ 3784266 h 3885853"/>
              <a:gd name="connsiteX5" fmla="*/ 4229604 w 5094085"/>
              <a:gd name="connsiteY5" fmla="*/ 3851522 h 3885853"/>
              <a:gd name="connsiteX6" fmla="*/ 904564 w 5094085"/>
              <a:gd name="connsiteY6" fmla="*/ 3793288 h 3885853"/>
              <a:gd name="connsiteX7" fmla="*/ 451805 w 5094085"/>
              <a:gd name="connsiteY7" fmla="*/ 3738960 h 3885853"/>
              <a:gd name="connsiteX8" fmla="*/ 417467 w 5094085"/>
              <a:gd name="connsiteY8" fmla="*/ 3743134 h 3885853"/>
              <a:gd name="connsiteX9" fmla="*/ 47039 w 5094085"/>
              <a:gd name="connsiteY9" fmla="*/ 3447046 h 3885853"/>
              <a:gd name="connsiteX10" fmla="*/ 38763 w 5094085"/>
              <a:gd name="connsiteY10" fmla="*/ 3414896 h 3885853"/>
              <a:gd name="connsiteX11" fmla="*/ 28376 w 5094085"/>
              <a:gd name="connsiteY11" fmla="*/ 3388641 h 3885853"/>
              <a:gd name="connsiteX12" fmla="*/ 14642 w 5094085"/>
              <a:gd name="connsiteY12" fmla="*/ 2681940 h 3885853"/>
              <a:gd name="connsiteX13" fmla="*/ 141525 w 5094085"/>
              <a:gd name="connsiteY13" fmla="*/ 1290513 h 3885853"/>
              <a:gd name="connsiteX14" fmla="*/ 968842 w 5094085"/>
              <a:gd name="connsiteY14" fmla="*/ 590018 h 3885853"/>
              <a:gd name="connsiteX15" fmla="*/ 986774 w 5094085"/>
              <a:gd name="connsiteY15" fmla="*/ 0 h 3885853"/>
              <a:gd name="connsiteX0" fmla="*/ 986774 w 5062386"/>
              <a:gd name="connsiteY0" fmla="*/ 0 h 3895361"/>
              <a:gd name="connsiteX1" fmla="*/ 1598492 w 5062386"/>
              <a:gd name="connsiteY1" fmla="*/ 571743 h 3895361"/>
              <a:gd name="connsiteX2" fmla="*/ 4623587 w 5062386"/>
              <a:gd name="connsiteY2" fmla="*/ 815032 h 3895361"/>
              <a:gd name="connsiteX3" fmla="*/ 5045794 w 5062386"/>
              <a:gd name="connsiteY3" fmla="*/ 2583837 h 3895361"/>
              <a:gd name="connsiteX4" fmla="*/ 4851350 w 5062386"/>
              <a:gd name="connsiteY4" fmla="*/ 3634494 h 3895361"/>
              <a:gd name="connsiteX5" fmla="*/ 4229604 w 5062386"/>
              <a:gd name="connsiteY5" fmla="*/ 3851522 h 3895361"/>
              <a:gd name="connsiteX6" fmla="*/ 904564 w 5062386"/>
              <a:gd name="connsiteY6" fmla="*/ 3793288 h 3895361"/>
              <a:gd name="connsiteX7" fmla="*/ 451805 w 5062386"/>
              <a:gd name="connsiteY7" fmla="*/ 3738960 h 3895361"/>
              <a:gd name="connsiteX8" fmla="*/ 417467 w 5062386"/>
              <a:gd name="connsiteY8" fmla="*/ 3743134 h 3895361"/>
              <a:gd name="connsiteX9" fmla="*/ 47039 w 5062386"/>
              <a:gd name="connsiteY9" fmla="*/ 3447046 h 3895361"/>
              <a:gd name="connsiteX10" fmla="*/ 38763 w 5062386"/>
              <a:gd name="connsiteY10" fmla="*/ 3414896 h 3895361"/>
              <a:gd name="connsiteX11" fmla="*/ 28376 w 5062386"/>
              <a:gd name="connsiteY11" fmla="*/ 3388641 h 3895361"/>
              <a:gd name="connsiteX12" fmla="*/ 14642 w 5062386"/>
              <a:gd name="connsiteY12" fmla="*/ 2681940 h 3895361"/>
              <a:gd name="connsiteX13" fmla="*/ 141525 w 5062386"/>
              <a:gd name="connsiteY13" fmla="*/ 1290513 h 3895361"/>
              <a:gd name="connsiteX14" fmla="*/ 968842 w 5062386"/>
              <a:gd name="connsiteY14" fmla="*/ 590018 h 3895361"/>
              <a:gd name="connsiteX15" fmla="*/ 986774 w 5062386"/>
              <a:gd name="connsiteY15" fmla="*/ 0 h 3895361"/>
              <a:gd name="connsiteX0" fmla="*/ 986774 w 5051609"/>
              <a:gd name="connsiteY0" fmla="*/ 0 h 3895361"/>
              <a:gd name="connsiteX1" fmla="*/ 1598492 w 5051609"/>
              <a:gd name="connsiteY1" fmla="*/ 571743 h 3895361"/>
              <a:gd name="connsiteX2" fmla="*/ 4623587 w 5051609"/>
              <a:gd name="connsiteY2" fmla="*/ 815032 h 3895361"/>
              <a:gd name="connsiteX3" fmla="*/ 5045794 w 5051609"/>
              <a:gd name="connsiteY3" fmla="*/ 2583837 h 3895361"/>
              <a:gd name="connsiteX4" fmla="*/ 4851350 w 5051609"/>
              <a:gd name="connsiteY4" fmla="*/ 3634494 h 3895361"/>
              <a:gd name="connsiteX5" fmla="*/ 4229604 w 5051609"/>
              <a:gd name="connsiteY5" fmla="*/ 3851522 h 3895361"/>
              <a:gd name="connsiteX6" fmla="*/ 904564 w 5051609"/>
              <a:gd name="connsiteY6" fmla="*/ 3793288 h 3895361"/>
              <a:gd name="connsiteX7" fmla="*/ 451805 w 5051609"/>
              <a:gd name="connsiteY7" fmla="*/ 3738960 h 3895361"/>
              <a:gd name="connsiteX8" fmla="*/ 417467 w 5051609"/>
              <a:gd name="connsiteY8" fmla="*/ 3743134 h 3895361"/>
              <a:gd name="connsiteX9" fmla="*/ 47039 w 5051609"/>
              <a:gd name="connsiteY9" fmla="*/ 3447046 h 3895361"/>
              <a:gd name="connsiteX10" fmla="*/ 38763 w 5051609"/>
              <a:gd name="connsiteY10" fmla="*/ 3414896 h 3895361"/>
              <a:gd name="connsiteX11" fmla="*/ 28376 w 5051609"/>
              <a:gd name="connsiteY11" fmla="*/ 3388641 h 3895361"/>
              <a:gd name="connsiteX12" fmla="*/ 14642 w 5051609"/>
              <a:gd name="connsiteY12" fmla="*/ 2681940 h 3895361"/>
              <a:gd name="connsiteX13" fmla="*/ 141525 w 5051609"/>
              <a:gd name="connsiteY13" fmla="*/ 1290513 h 3895361"/>
              <a:gd name="connsiteX14" fmla="*/ 968842 w 5051609"/>
              <a:gd name="connsiteY14" fmla="*/ 590018 h 3895361"/>
              <a:gd name="connsiteX15" fmla="*/ 986774 w 5051609"/>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895361"/>
              <a:gd name="connsiteX1" fmla="*/ 1598492 w 5100973"/>
              <a:gd name="connsiteY1" fmla="*/ 571743 h 3895361"/>
              <a:gd name="connsiteX2" fmla="*/ 4623587 w 5100973"/>
              <a:gd name="connsiteY2" fmla="*/ 815032 h 3895361"/>
              <a:gd name="connsiteX3" fmla="*/ 5100973 w 5100973"/>
              <a:gd name="connsiteY3" fmla="*/ 2118754 h 3895361"/>
              <a:gd name="connsiteX4" fmla="*/ 4851350 w 5100973"/>
              <a:gd name="connsiteY4" fmla="*/ 3634494 h 3895361"/>
              <a:gd name="connsiteX5" fmla="*/ 4229604 w 5100973"/>
              <a:gd name="connsiteY5" fmla="*/ 3851522 h 3895361"/>
              <a:gd name="connsiteX6" fmla="*/ 904564 w 5100973"/>
              <a:gd name="connsiteY6" fmla="*/ 3793288 h 3895361"/>
              <a:gd name="connsiteX7" fmla="*/ 451805 w 5100973"/>
              <a:gd name="connsiteY7" fmla="*/ 3738960 h 3895361"/>
              <a:gd name="connsiteX8" fmla="*/ 417467 w 5100973"/>
              <a:gd name="connsiteY8" fmla="*/ 3743134 h 3895361"/>
              <a:gd name="connsiteX9" fmla="*/ 47039 w 5100973"/>
              <a:gd name="connsiteY9" fmla="*/ 3447046 h 3895361"/>
              <a:gd name="connsiteX10" fmla="*/ 38763 w 5100973"/>
              <a:gd name="connsiteY10" fmla="*/ 3414896 h 3895361"/>
              <a:gd name="connsiteX11" fmla="*/ 28376 w 5100973"/>
              <a:gd name="connsiteY11" fmla="*/ 3388641 h 3895361"/>
              <a:gd name="connsiteX12" fmla="*/ 14642 w 5100973"/>
              <a:gd name="connsiteY12" fmla="*/ 2681940 h 3895361"/>
              <a:gd name="connsiteX13" fmla="*/ 141525 w 5100973"/>
              <a:gd name="connsiteY13" fmla="*/ 1290513 h 3895361"/>
              <a:gd name="connsiteX14" fmla="*/ 968842 w 5100973"/>
              <a:gd name="connsiteY14" fmla="*/ 590018 h 3895361"/>
              <a:gd name="connsiteX15" fmla="*/ 986774 w 5100973"/>
              <a:gd name="connsiteY15" fmla="*/ 0 h 389536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3992101"/>
              <a:gd name="connsiteX1" fmla="*/ 1598492 w 5100973"/>
              <a:gd name="connsiteY1" fmla="*/ 571743 h 3992101"/>
              <a:gd name="connsiteX2" fmla="*/ 4623587 w 5100973"/>
              <a:gd name="connsiteY2" fmla="*/ 815032 h 3992101"/>
              <a:gd name="connsiteX3" fmla="*/ 5100973 w 5100973"/>
              <a:gd name="connsiteY3" fmla="*/ 2118754 h 3992101"/>
              <a:gd name="connsiteX4" fmla="*/ 4851350 w 5100973"/>
              <a:gd name="connsiteY4" fmla="*/ 3634494 h 3992101"/>
              <a:gd name="connsiteX5" fmla="*/ 3796052 w 5100973"/>
              <a:gd name="connsiteY5" fmla="*/ 3985529 h 3992101"/>
              <a:gd name="connsiteX6" fmla="*/ 904564 w 5100973"/>
              <a:gd name="connsiteY6" fmla="*/ 3793288 h 3992101"/>
              <a:gd name="connsiteX7" fmla="*/ 451805 w 5100973"/>
              <a:gd name="connsiteY7" fmla="*/ 3738960 h 3992101"/>
              <a:gd name="connsiteX8" fmla="*/ 417467 w 5100973"/>
              <a:gd name="connsiteY8" fmla="*/ 3743134 h 3992101"/>
              <a:gd name="connsiteX9" fmla="*/ 47039 w 5100973"/>
              <a:gd name="connsiteY9" fmla="*/ 3447046 h 3992101"/>
              <a:gd name="connsiteX10" fmla="*/ 38763 w 5100973"/>
              <a:gd name="connsiteY10" fmla="*/ 3414896 h 3992101"/>
              <a:gd name="connsiteX11" fmla="*/ 28376 w 5100973"/>
              <a:gd name="connsiteY11" fmla="*/ 3388641 h 3992101"/>
              <a:gd name="connsiteX12" fmla="*/ 14642 w 5100973"/>
              <a:gd name="connsiteY12" fmla="*/ 2681940 h 3992101"/>
              <a:gd name="connsiteX13" fmla="*/ 141525 w 5100973"/>
              <a:gd name="connsiteY13" fmla="*/ 1290513 h 3992101"/>
              <a:gd name="connsiteX14" fmla="*/ 968842 w 5100973"/>
              <a:gd name="connsiteY14" fmla="*/ 590018 h 3992101"/>
              <a:gd name="connsiteX15" fmla="*/ 986774 w 5100973"/>
              <a:gd name="connsiteY15" fmla="*/ 0 h 3992101"/>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17467 w 5100973"/>
              <a:gd name="connsiteY8" fmla="*/ 3743134 h 4001096"/>
              <a:gd name="connsiteX9" fmla="*/ 47039 w 5100973"/>
              <a:gd name="connsiteY9" fmla="*/ 3447046 h 4001096"/>
              <a:gd name="connsiteX10" fmla="*/ 38763 w 5100973"/>
              <a:gd name="connsiteY10" fmla="*/ 3414896 h 4001096"/>
              <a:gd name="connsiteX11" fmla="*/ 28376 w 5100973"/>
              <a:gd name="connsiteY11" fmla="*/ 3388641 h 4001096"/>
              <a:gd name="connsiteX12" fmla="*/ 14642 w 5100973"/>
              <a:gd name="connsiteY12" fmla="*/ 2681940 h 4001096"/>
              <a:gd name="connsiteX13" fmla="*/ 141525 w 5100973"/>
              <a:gd name="connsiteY13" fmla="*/ 1290513 h 4001096"/>
              <a:gd name="connsiteX14" fmla="*/ 968842 w 5100973"/>
              <a:gd name="connsiteY14" fmla="*/ 590018 h 4001096"/>
              <a:gd name="connsiteX15" fmla="*/ 986774 w 5100973"/>
              <a:gd name="connsiteY15" fmla="*/ 0 h 4001096"/>
              <a:gd name="connsiteX0" fmla="*/ 986774 w 5100973"/>
              <a:gd name="connsiteY0" fmla="*/ 0 h 4001096"/>
              <a:gd name="connsiteX1" fmla="*/ 1598492 w 5100973"/>
              <a:gd name="connsiteY1" fmla="*/ 571743 h 4001096"/>
              <a:gd name="connsiteX2" fmla="*/ 4623587 w 5100973"/>
              <a:gd name="connsiteY2" fmla="*/ 815032 h 4001096"/>
              <a:gd name="connsiteX3" fmla="*/ 5100973 w 5100973"/>
              <a:gd name="connsiteY3" fmla="*/ 2118754 h 4001096"/>
              <a:gd name="connsiteX4" fmla="*/ 4851350 w 5100973"/>
              <a:gd name="connsiteY4" fmla="*/ 3634494 h 4001096"/>
              <a:gd name="connsiteX5" fmla="*/ 3796052 w 5100973"/>
              <a:gd name="connsiteY5" fmla="*/ 3985529 h 4001096"/>
              <a:gd name="connsiteX6" fmla="*/ 959744 w 5100973"/>
              <a:gd name="connsiteY6" fmla="*/ 3840584 h 4001096"/>
              <a:gd name="connsiteX7" fmla="*/ 451805 w 5100973"/>
              <a:gd name="connsiteY7" fmla="*/ 3738960 h 4001096"/>
              <a:gd name="connsiteX8" fmla="*/ 47039 w 5100973"/>
              <a:gd name="connsiteY8" fmla="*/ 3447046 h 4001096"/>
              <a:gd name="connsiteX9" fmla="*/ 38763 w 5100973"/>
              <a:gd name="connsiteY9" fmla="*/ 3414896 h 4001096"/>
              <a:gd name="connsiteX10" fmla="*/ 28376 w 5100973"/>
              <a:gd name="connsiteY10" fmla="*/ 3388641 h 4001096"/>
              <a:gd name="connsiteX11" fmla="*/ 14642 w 5100973"/>
              <a:gd name="connsiteY11" fmla="*/ 2681940 h 4001096"/>
              <a:gd name="connsiteX12" fmla="*/ 141525 w 5100973"/>
              <a:gd name="connsiteY12" fmla="*/ 1290513 h 4001096"/>
              <a:gd name="connsiteX13" fmla="*/ 968842 w 5100973"/>
              <a:gd name="connsiteY13" fmla="*/ 590018 h 4001096"/>
              <a:gd name="connsiteX14" fmla="*/ 986774 w 5100973"/>
              <a:gd name="connsiteY14" fmla="*/ 0 h 4001096"/>
              <a:gd name="connsiteX0" fmla="*/ 984626 w 5098825"/>
              <a:gd name="connsiteY0" fmla="*/ 0 h 4001096"/>
              <a:gd name="connsiteX1" fmla="*/ 1596344 w 5098825"/>
              <a:gd name="connsiteY1" fmla="*/ 571743 h 4001096"/>
              <a:gd name="connsiteX2" fmla="*/ 4621439 w 5098825"/>
              <a:gd name="connsiteY2" fmla="*/ 815032 h 4001096"/>
              <a:gd name="connsiteX3" fmla="*/ 5098825 w 5098825"/>
              <a:gd name="connsiteY3" fmla="*/ 2118754 h 4001096"/>
              <a:gd name="connsiteX4" fmla="*/ 4849202 w 5098825"/>
              <a:gd name="connsiteY4" fmla="*/ 3634494 h 4001096"/>
              <a:gd name="connsiteX5" fmla="*/ 3793904 w 5098825"/>
              <a:gd name="connsiteY5" fmla="*/ 3985529 h 4001096"/>
              <a:gd name="connsiteX6" fmla="*/ 957596 w 5098825"/>
              <a:gd name="connsiteY6" fmla="*/ 3840584 h 4001096"/>
              <a:gd name="connsiteX7" fmla="*/ 449657 w 5098825"/>
              <a:gd name="connsiteY7" fmla="*/ 3738960 h 4001096"/>
              <a:gd name="connsiteX8" fmla="*/ 44891 w 5098825"/>
              <a:gd name="connsiteY8" fmla="*/ 3447046 h 4001096"/>
              <a:gd name="connsiteX9" fmla="*/ 36615 w 5098825"/>
              <a:gd name="connsiteY9" fmla="*/ 3414896 h 4001096"/>
              <a:gd name="connsiteX10" fmla="*/ 12494 w 5098825"/>
              <a:gd name="connsiteY10" fmla="*/ 2681940 h 4001096"/>
              <a:gd name="connsiteX11" fmla="*/ 139377 w 5098825"/>
              <a:gd name="connsiteY11" fmla="*/ 1290513 h 4001096"/>
              <a:gd name="connsiteX12" fmla="*/ 966694 w 5098825"/>
              <a:gd name="connsiteY12" fmla="*/ 590018 h 4001096"/>
              <a:gd name="connsiteX13" fmla="*/ 984626 w 5098825"/>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44704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83699 w 5097898"/>
              <a:gd name="connsiteY0" fmla="*/ 0 h 4001096"/>
              <a:gd name="connsiteX1" fmla="*/ 1595417 w 5097898"/>
              <a:gd name="connsiteY1" fmla="*/ 571743 h 4001096"/>
              <a:gd name="connsiteX2" fmla="*/ 4620512 w 5097898"/>
              <a:gd name="connsiteY2" fmla="*/ 815032 h 4001096"/>
              <a:gd name="connsiteX3" fmla="*/ 5097898 w 5097898"/>
              <a:gd name="connsiteY3" fmla="*/ 2118754 h 4001096"/>
              <a:gd name="connsiteX4" fmla="*/ 4848275 w 5097898"/>
              <a:gd name="connsiteY4" fmla="*/ 3634494 h 4001096"/>
              <a:gd name="connsiteX5" fmla="*/ 3792977 w 5097898"/>
              <a:gd name="connsiteY5" fmla="*/ 3985529 h 4001096"/>
              <a:gd name="connsiteX6" fmla="*/ 956669 w 5097898"/>
              <a:gd name="connsiteY6" fmla="*/ 3840584 h 4001096"/>
              <a:gd name="connsiteX7" fmla="*/ 448730 w 5097898"/>
              <a:gd name="connsiteY7" fmla="*/ 3738960 h 4001096"/>
              <a:gd name="connsiteX8" fmla="*/ 43964 w 5097898"/>
              <a:gd name="connsiteY8" fmla="*/ 3533756 h 4001096"/>
              <a:gd name="connsiteX9" fmla="*/ 4157 w 5097898"/>
              <a:gd name="connsiteY9" fmla="*/ 3249358 h 4001096"/>
              <a:gd name="connsiteX10" fmla="*/ 11567 w 5097898"/>
              <a:gd name="connsiteY10" fmla="*/ 2681940 h 4001096"/>
              <a:gd name="connsiteX11" fmla="*/ 138450 w 5097898"/>
              <a:gd name="connsiteY11" fmla="*/ 1290513 h 4001096"/>
              <a:gd name="connsiteX12" fmla="*/ 965767 w 5097898"/>
              <a:gd name="connsiteY12" fmla="*/ 590018 h 4001096"/>
              <a:gd name="connsiteX13" fmla="*/ 983699 w 5097898"/>
              <a:gd name="connsiteY13"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437163 w 5086331"/>
              <a:gd name="connsiteY7" fmla="*/ 3738960 h 4001096"/>
              <a:gd name="connsiteX8" fmla="*/ 32397 w 5086331"/>
              <a:gd name="connsiteY8" fmla="*/ 3533756 h 4001096"/>
              <a:gd name="connsiteX9" fmla="*/ 0 w 5086331"/>
              <a:gd name="connsiteY9" fmla="*/ 2681940 h 4001096"/>
              <a:gd name="connsiteX10" fmla="*/ 126883 w 5086331"/>
              <a:gd name="connsiteY10" fmla="*/ 1290513 h 4001096"/>
              <a:gd name="connsiteX11" fmla="*/ 954200 w 5086331"/>
              <a:gd name="connsiteY11" fmla="*/ 590018 h 4001096"/>
              <a:gd name="connsiteX12" fmla="*/ 972132 w 5086331"/>
              <a:gd name="connsiteY12"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972132 w 5086331"/>
              <a:gd name="connsiteY0" fmla="*/ 0 h 4001096"/>
              <a:gd name="connsiteX1" fmla="*/ 1583850 w 5086331"/>
              <a:gd name="connsiteY1" fmla="*/ 571743 h 4001096"/>
              <a:gd name="connsiteX2" fmla="*/ 4608945 w 5086331"/>
              <a:gd name="connsiteY2" fmla="*/ 815032 h 4001096"/>
              <a:gd name="connsiteX3" fmla="*/ 5086331 w 5086331"/>
              <a:gd name="connsiteY3" fmla="*/ 2118754 h 4001096"/>
              <a:gd name="connsiteX4" fmla="*/ 4836708 w 5086331"/>
              <a:gd name="connsiteY4" fmla="*/ 3634494 h 4001096"/>
              <a:gd name="connsiteX5" fmla="*/ 3781410 w 5086331"/>
              <a:gd name="connsiteY5" fmla="*/ 3985529 h 4001096"/>
              <a:gd name="connsiteX6" fmla="*/ 945102 w 5086331"/>
              <a:gd name="connsiteY6" fmla="*/ 3840584 h 4001096"/>
              <a:gd name="connsiteX7" fmla="*/ 32397 w 5086331"/>
              <a:gd name="connsiteY7" fmla="*/ 3533756 h 4001096"/>
              <a:gd name="connsiteX8" fmla="*/ 0 w 5086331"/>
              <a:gd name="connsiteY8" fmla="*/ 2681940 h 4001096"/>
              <a:gd name="connsiteX9" fmla="*/ 126883 w 5086331"/>
              <a:gd name="connsiteY9" fmla="*/ 1290513 h 4001096"/>
              <a:gd name="connsiteX10" fmla="*/ 954200 w 5086331"/>
              <a:gd name="connsiteY10" fmla="*/ 590018 h 4001096"/>
              <a:gd name="connsiteX11" fmla="*/ 972132 w 5086331"/>
              <a:gd name="connsiteY11" fmla="*/ 0 h 4001096"/>
              <a:gd name="connsiteX0" fmla="*/ 1007316 w 5121515"/>
              <a:gd name="connsiteY0" fmla="*/ 0 h 4001096"/>
              <a:gd name="connsiteX1" fmla="*/ 1619034 w 5121515"/>
              <a:gd name="connsiteY1" fmla="*/ 571743 h 4001096"/>
              <a:gd name="connsiteX2" fmla="*/ 4644129 w 5121515"/>
              <a:gd name="connsiteY2" fmla="*/ 815032 h 4001096"/>
              <a:gd name="connsiteX3" fmla="*/ 5121515 w 5121515"/>
              <a:gd name="connsiteY3" fmla="*/ 2118754 h 4001096"/>
              <a:gd name="connsiteX4" fmla="*/ 4871892 w 5121515"/>
              <a:gd name="connsiteY4" fmla="*/ 3634494 h 4001096"/>
              <a:gd name="connsiteX5" fmla="*/ 3816594 w 5121515"/>
              <a:gd name="connsiteY5" fmla="*/ 3985529 h 4001096"/>
              <a:gd name="connsiteX6" fmla="*/ 980286 w 5121515"/>
              <a:gd name="connsiteY6" fmla="*/ 3840584 h 4001096"/>
              <a:gd name="connsiteX7" fmla="*/ 67581 w 5121515"/>
              <a:gd name="connsiteY7" fmla="*/ 3533756 h 4001096"/>
              <a:gd name="connsiteX8" fmla="*/ 35184 w 5121515"/>
              <a:gd name="connsiteY8" fmla="*/ 2681940 h 4001096"/>
              <a:gd name="connsiteX9" fmla="*/ 162067 w 5121515"/>
              <a:gd name="connsiteY9" fmla="*/ 1290513 h 4001096"/>
              <a:gd name="connsiteX10" fmla="*/ 989384 w 5121515"/>
              <a:gd name="connsiteY10" fmla="*/ 590018 h 4001096"/>
              <a:gd name="connsiteX11" fmla="*/ 1007316 w 5121515"/>
              <a:gd name="connsiteY11" fmla="*/ 0 h 4001096"/>
              <a:gd name="connsiteX0" fmla="*/ 1010370 w 5124569"/>
              <a:gd name="connsiteY0" fmla="*/ 0 h 4001096"/>
              <a:gd name="connsiteX1" fmla="*/ 1622088 w 5124569"/>
              <a:gd name="connsiteY1" fmla="*/ 571743 h 4001096"/>
              <a:gd name="connsiteX2" fmla="*/ 4647183 w 5124569"/>
              <a:gd name="connsiteY2" fmla="*/ 815032 h 4001096"/>
              <a:gd name="connsiteX3" fmla="*/ 5124569 w 5124569"/>
              <a:gd name="connsiteY3" fmla="*/ 2118754 h 4001096"/>
              <a:gd name="connsiteX4" fmla="*/ 4874946 w 5124569"/>
              <a:gd name="connsiteY4" fmla="*/ 3634494 h 4001096"/>
              <a:gd name="connsiteX5" fmla="*/ 3819648 w 5124569"/>
              <a:gd name="connsiteY5" fmla="*/ 3985529 h 4001096"/>
              <a:gd name="connsiteX6" fmla="*/ 983340 w 5124569"/>
              <a:gd name="connsiteY6" fmla="*/ 3840584 h 4001096"/>
              <a:gd name="connsiteX7" fmla="*/ 70635 w 5124569"/>
              <a:gd name="connsiteY7" fmla="*/ 3533756 h 4001096"/>
              <a:gd name="connsiteX8" fmla="*/ 165121 w 5124569"/>
              <a:gd name="connsiteY8" fmla="*/ 1290513 h 4001096"/>
              <a:gd name="connsiteX9" fmla="*/ 992438 w 5124569"/>
              <a:gd name="connsiteY9" fmla="*/ 590018 h 4001096"/>
              <a:gd name="connsiteX10" fmla="*/ 1010370 w 5124569"/>
              <a:gd name="connsiteY10" fmla="*/ 0 h 4001096"/>
              <a:gd name="connsiteX0" fmla="*/ 1004891 w 5119090"/>
              <a:gd name="connsiteY0" fmla="*/ 0 h 4001096"/>
              <a:gd name="connsiteX1" fmla="*/ 1616609 w 5119090"/>
              <a:gd name="connsiteY1" fmla="*/ 571743 h 4001096"/>
              <a:gd name="connsiteX2" fmla="*/ 4641704 w 5119090"/>
              <a:gd name="connsiteY2" fmla="*/ 815032 h 4001096"/>
              <a:gd name="connsiteX3" fmla="*/ 5119090 w 5119090"/>
              <a:gd name="connsiteY3" fmla="*/ 2118754 h 4001096"/>
              <a:gd name="connsiteX4" fmla="*/ 4869467 w 5119090"/>
              <a:gd name="connsiteY4" fmla="*/ 3634494 h 4001096"/>
              <a:gd name="connsiteX5" fmla="*/ 3814169 w 5119090"/>
              <a:gd name="connsiteY5" fmla="*/ 3985529 h 4001096"/>
              <a:gd name="connsiteX6" fmla="*/ 977861 w 5119090"/>
              <a:gd name="connsiteY6" fmla="*/ 3840584 h 4001096"/>
              <a:gd name="connsiteX7" fmla="*/ 73039 w 5119090"/>
              <a:gd name="connsiteY7" fmla="*/ 3313039 h 4001096"/>
              <a:gd name="connsiteX8" fmla="*/ 159642 w 5119090"/>
              <a:gd name="connsiteY8" fmla="*/ 1290513 h 4001096"/>
              <a:gd name="connsiteX9" fmla="*/ 986959 w 5119090"/>
              <a:gd name="connsiteY9" fmla="*/ 590018 h 4001096"/>
              <a:gd name="connsiteX10" fmla="*/ 1004891 w 5119090"/>
              <a:gd name="connsiteY10" fmla="*/ 0 h 4001096"/>
              <a:gd name="connsiteX0" fmla="*/ 1004891 w 5119090"/>
              <a:gd name="connsiteY0" fmla="*/ 0 h 4028919"/>
              <a:gd name="connsiteX1" fmla="*/ 1616609 w 5119090"/>
              <a:gd name="connsiteY1" fmla="*/ 571743 h 4028919"/>
              <a:gd name="connsiteX2" fmla="*/ 4641704 w 5119090"/>
              <a:gd name="connsiteY2" fmla="*/ 815032 h 4028919"/>
              <a:gd name="connsiteX3" fmla="*/ 5119090 w 5119090"/>
              <a:gd name="connsiteY3" fmla="*/ 2118754 h 4028919"/>
              <a:gd name="connsiteX4" fmla="*/ 4869467 w 5119090"/>
              <a:gd name="connsiteY4" fmla="*/ 3634494 h 4028919"/>
              <a:gd name="connsiteX5" fmla="*/ 3814169 w 5119090"/>
              <a:gd name="connsiteY5" fmla="*/ 3985529 h 4028919"/>
              <a:gd name="connsiteX6" fmla="*/ 977861 w 5119090"/>
              <a:gd name="connsiteY6" fmla="*/ 3911529 h 4028919"/>
              <a:gd name="connsiteX7" fmla="*/ 73039 w 5119090"/>
              <a:gd name="connsiteY7" fmla="*/ 3313039 h 4028919"/>
              <a:gd name="connsiteX8" fmla="*/ 159642 w 5119090"/>
              <a:gd name="connsiteY8" fmla="*/ 1290513 h 4028919"/>
              <a:gd name="connsiteX9" fmla="*/ 986959 w 5119090"/>
              <a:gd name="connsiteY9" fmla="*/ 590018 h 4028919"/>
              <a:gd name="connsiteX10" fmla="*/ 1004891 w 5119090"/>
              <a:gd name="connsiteY10" fmla="*/ 0 h 4028919"/>
              <a:gd name="connsiteX0" fmla="*/ 1004891 w 5119090"/>
              <a:gd name="connsiteY0" fmla="*/ 0 h 4142676"/>
              <a:gd name="connsiteX1" fmla="*/ 1616609 w 5119090"/>
              <a:gd name="connsiteY1" fmla="*/ 571743 h 4142676"/>
              <a:gd name="connsiteX2" fmla="*/ 4641704 w 5119090"/>
              <a:gd name="connsiteY2" fmla="*/ 815032 h 4142676"/>
              <a:gd name="connsiteX3" fmla="*/ 5119090 w 5119090"/>
              <a:gd name="connsiteY3" fmla="*/ 2118754 h 4142676"/>
              <a:gd name="connsiteX4" fmla="*/ 4869467 w 5119090"/>
              <a:gd name="connsiteY4" fmla="*/ 3634494 h 4142676"/>
              <a:gd name="connsiteX5" fmla="*/ 3575630 w 5119090"/>
              <a:gd name="connsiteY5" fmla="*/ 4131303 h 4142676"/>
              <a:gd name="connsiteX6" fmla="*/ 977861 w 5119090"/>
              <a:gd name="connsiteY6" fmla="*/ 3911529 h 4142676"/>
              <a:gd name="connsiteX7" fmla="*/ 73039 w 5119090"/>
              <a:gd name="connsiteY7" fmla="*/ 3313039 h 4142676"/>
              <a:gd name="connsiteX8" fmla="*/ 159642 w 5119090"/>
              <a:gd name="connsiteY8" fmla="*/ 1290513 h 4142676"/>
              <a:gd name="connsiteX9" fmla="*/ 986959 w 5119090"/>
              <a:gd name="connsiteY9" fmla="*/ 590018 h 4142676"/>
              <a:gd name="connsiteX10" fmla="*/ 1004891 w 5119090"/>
              <a:gd name="connsiteY10" fmla="*/ 0 h 4142676"/>
              <a:gd name="connsiteX0" fmla="*/ 1004891 w 5119090"/>
              <a:gd name="connsiteY0" fmla="*/ 0 h 4145018"/>
              <a:gd name="connsiteX1" fmla="*/ 1616609 w 5119090"/>
              <a:gd name="connsiteY1" fmla="*/ 571743 h 4145018"/>
              <a:gd name="connsiteX2" fmla="*/ 4641704 w 5119090"/>
              <a:gd name="connsiteY2" fmla="*/ 815032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5119090"/>
              <a:gd name="connsiteY0" fmla="*/ 0 h 4145018"/>
              <a:gd name="connsiteX1" fmla="*/ 1616609 w 5119090"/>
              <a:gd name="connsiteY1" fmla="*/ 571743 h 4145018"/>
              <a:gd name="connsiteX2" fmla="*/ 4469426 w 5119090"/>
              <a:gd name="connsiteY2" fmla="*/ 735519 h 4145018"/>
              <a:gd name="connsiteX3" fmla="*/ 5119090 w 5119090"/>
              <a:gd name="connsiteY3" fmla="*/ 2118754 h 4145018"/>
              <a:gd name="connsiteX4" fmla="*/ 4736945 w 5119090"/>
              <a:gd name="connsiteY4" fmla="*/ 3594737 h 4145018"/>
              <a:gd name="connsiteX5" fmla="*/ 3575630 w 5119090"/>
              <a:gd name="connsiteY5" fmla="*/ 4131303 h 4145018"/>
              <a:gd name="connsiteX6" fmla="*/ 977861 w 5119090"/>
              <a:gd name="connsiteY6" fmla="*/ 3911529 h 4145018"/>
              <a:gd name="connsiteX7" fmla="*/ 73039 w 5119090"/>
              <a:gd name="connsiteY7" fmla="*/ 3313039 h 4145018"/>
              <a:gd name="connsiteX8" fmla="*/ 159642 w 5119090"/>
              <a:gd name="connsiteY8" fmla="*/ 1290513 h 4145018"/>
              <a:gd name="connsiteX9" fmla="*/ 986959 w 5119090"/>
              <a:gd name="connsiteY9" fmla="*/ 590018 h 4145018"/>
              <a:gd name="connsiteX10" fmla="*/ 1004891 w 5119090"/>
              <a:gd name="connsiteY10" fmla="*/ 0 h 4145018"/>
              <a:gd name="connsiteX0" fmla="*/ 1004891 w 4986569"/>
              <a:gd name="connsiteY0" fmla="*/ 0 h 4145018"/>
              <a:gd name="connsiteX1" fmla="*/ 1616609 w 4986569"/>
              <a:gd name="connsiteY1" fmla="*/ 571743 h 4145018"/>
              <a:gd name="connsiteX2" fmla="*/ 4469426 w 4986569"/>
              <a:gd name="connsiteY2" fmla="*/ 735519 h 4145018"/>
              <a:gd name="connsiteX3" fmla="*/ 4986569 w 4986569"/>
              <a:gd name="connsiteY3" fmla="*/ 2118754 h 4145018"/>
              <a:gd name="connsiteX4" fmla="*/ 4736945 w 4986569"/>
              <a:gd name="connsiteY4" fmla="*/ 3594737 h 4145018"/>
              <a:gd name="connsiteX5" fmla="*/ 3575630 w 4986569"/>
              <a:gd name="connsiteY5" fmla="*/ 4131303 h 4145018"/>
              <a:gd name="connsiteX6" fmla="*/ 977861 w 4986569"/>
              <a:gd name="connsiteY6" fmla="*/ 3911529 h 4145018"/>
              <a:gd name="connsiteX7" fmla="*/ 73039 w 4986569"/>
              <a:gd name="connsiteY7" fmla="*/ 3313039 h 4145018"/>
              <a:gd name="connsiteX8" fmla="*/ 159642 w 4986569"/>
              <a:gd name="connsiteY8" fmla="*/ 1290513 h 4145018"/>
              <a:gd name="connsiteX9" fmla="*/ 986959 w 4986569"/>
              <a:gd name="connsiteY9" fmla="*/ 590018 h 4145018"/>
              <a:gd name="connsiteX10" fmla="*/ 1004891 w 4986569"/>
              <a:gd name="connsiteY10" fmla="*/ 0 h 4145018"/>
              <a:gd name="connsiteX0" fmla="*/ 1004891 w 4857980"/>
              <a:gd name="connsiteY0" fmla="*/ 0 h 4145018"/>
              <a:gd name="connsiteX1" fmla="*/ 1616609 w 4857980"/>
              <a:gd name="connsiteY1" fmla="*/ 571743 h 4145018"/>
              <a:gd name="connsiteX2" fmla="*/ 4469426 w 4857980"/>
              <a:gd name="connsiteY2" fmla="*/ 735519 h 4145018"/>
              <a:gd name="connsiteX3" fmla="*/ 4736945 w 4857980"/>
              <a:gd name="connsiteY3" fmla="*/ 3594737 h 4145018"/>
              <a:gd name="connsiteX4" fmla="*/ 3575630 w 4857980"/>
              <a:gd name="connsiteY4" fmla="*/ 4131303 h 4145018"/>
              <a:gd name="connsiteX5" fmla="*/ 977861 w 4857980"/>
              <a:gd name="connsiteY5" fmla="*/ 3911529 h 4145018"/>
              <a:gd name="connsiteX6" fmla="*/ 73039 w 4857980"/>
              <a:gd name="connsiteY6" fmla="*/ 3313039 h 4145018"/>
              <a:gd name="connsiteX7" fmla="*/ 159642 w 4857980"/>
              <a:gd name="connsiteY7" fmla="*/ 1290513 h 4145018"/>
              <a:gd name="connsiteX8" fmla="*/ 986959 w 4857980"/>
              <a:gd name="connsiteY8" fmla="*/ 590018 h 4145018"/>
              <a:gd name="connsiteX9" fmla="*/ 1004891 w 4857980"/>
              <a:gd name="connsiteY9" fmla="*/ 0 h 4145018"/>
              <a:gd name="connsiteX0" fmla="*/ 1004891 w 4944528"/>
              <a:gd name="connsiteY0" fmla="*/ 0 h 4145018"/>
              <a:gd name="connsiteX1" fmla="*/ 1616609 w 4944528"/>
              <a:gd name="connsiteY1" fmla="*/ 571743 h 4145018"/>
              <a:gd name="connsiteX2" fmla="*/ 4641704 w 4944528"/>
              <a:gd name="connsiteY2" fmla="*/ 775276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44528"/>
              <a:gd name="connsiteY0" fmla="*/ 0 h 4145018"/>
              <a:gd name="connsiteX1" fmla="*/ 1616609 w 4944528"/>
              <a:gd name="connsiteY1" fmla="*/ 571743 h 4145018"/>
              <a:gd name="connsiteX2" fmla="*/ 4641704 w 4944528"/>
              <a:gd name="connsiteY2" fmla="*/ 907797 h 4145018"/>
              <a:gd name="connsiteX3" fmla="*/ 4736945 w 4944528"/>
              <a:gd name="connsiteY3" fmla="*/ 3594737 h 4145018"/>
              <a:gd name="connsiteX4" fmla="*/ 3575630 w 4944528"/>
              <a:gd name="connsiteY4" fmla="*/ 4131303 h 4145018"/>
              <a:gd name="connsiteX5" fmla="*/ 977861 w 4944528"/>
              <a:gd name="connsiteY5" fmla="*/ 3911529 h 4145018"/>
              <a:gd name="connsiteX6" fmla="*/ 73039 w 4944528"/>
              <a:gd name="connsiteY6" fmla="*/ 3313039 h 4145018"/>
              <a:gd name="connsiteX7" fmla="*/ 159642 w 4944528"/>
              <a:gd name="connsiteY7" fmla="*/ 1290513 h 4145018"/>
              <a:gd name="connsiteX8" fmla="*/ 986959 w 4944528"/>
              <a:gd name="connsiteY8" fmla="*/ 590018 h 4145018"/>
              <a:gd name="connsiteX9" fmla="*/ 1004891 w 4944528"/>
              <a:gd name="connsiteY9" fmla="*/ 0 h 4145018"/>
              <a:gd name="connsiteX0" fmla="*/ 1004891 w 4938286"/>
              <a:gd name="connsiteY0" fmla="*/ 0 h 4156705"/>
              <a:gd name="connsiteX1" fmla="*/ 1616609 w 4938286"/>
              <a:gd name="connsiteY1" fmla="*/ 571743 h 4156705"/>
              <a:gd name="connsiteX2" fmla="*/ 4641704 w 4938286"/>
              <a:gd name="connsiteY2" fmla="*/ 907797 h 4156705"/>
              <a:gd name="connsiteX3" fmla="*/ 4723693 w 4938286"/>
              <a:gd name="connsiteY3" fmla="*/ 3409206 h 4156705"/>
              <a:gd name="connsiteX4" fmla="*/ 3575630 w 4938286"/>
              <a:gd name="connsiteY4" fmla="*/ 4131303 h 4156705"/>
              <a:gd name="connsiteX5" fmla="*/ 977861 w 4938286"/>
              <a:gd name="connsiteY5" fmla="*/ 3911529 h 4156705"/>
              <a:gd name="connsiteX6" fmla="*/ 73039 w 4938286"/>
              <a:gd name="connsiteY6" fmla="*/ 3313039 h 4156705"/>
              <a:gd name="connsiteX7" fmla="*/ 159642 w 4938286"/>
              <a:gd name="connsiteY7" fmla="*/ 1290513 h 4156705"/>
              <a:gd name="connsiteX8" fmla="*/ 986959 w 4938286"/>
              <a:gd name="connsiteY8" fmla="*/ 590018 h 4156705"/>
              <a:gd name="connsiteX9" fmla="*/ 1004891 w 4938286"/>
              <a:gd name="connsiteY9" fmla="*/ 0 h 4156705"/>
              <a:gd name="connsiteX0" fmla="*/ 1004891 w 4964496"/>
              <a:gd name="connsiteY0" fmla="*/ 0 h 4156705"/>
              <a:gd name="connsiteX1" fmla="*/ 1616609 w 4964496"/>
              <a:gd name="connsiteY1" fmla="*/ 571743 h 4156705"/>
              <a:gd name="connsiteX2" fmla="*/ 4641704 w 4964496"/>
              <a:gd name="connsiteY2" fmla="*/ 907797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64496"/>
              <a:gd name="connsiteY0" fmla="*/ 0 h 4156705"/>
              <a:gd name="connsiteX1" fmla="*/ 1616609 w 4964496"/>
              <a:gd name="connsiteY1" fmla="*/ 571743 h 4156705"/>
              <a:gd name="connsiteX2" fmla="*/ 4641704 w 4964496"/>
              <a:gd name="connsiteY2" fmla="*/ 881293 h 4156705"/>
              <a:gd name="connsiteX3" fmla="*/ 4723693 w 4964496"/>
              <a:gd name="connsiteY3" fmla="*/ 3409206 h 4156705"/>
              <a:gd name="connsiteX4" fmla="*/ 3575630 w 4964496"/>
              <a:gd name="connsiteY4" fmla="*/ 4131303 h 4156705"/>
              <a:gd name="connsiteX5" fmla="*/ 977861 w 4964496"/>
              <a:gd name="connsiteY5" fmla="*/ 3911529 h 4156705"/>
              <a:gd name="connsiteX6" fmla="*/ 73039 w 4964496"/>
              <a:gd name="connsiteY6" fmla="*/ 3313039 h 4156705"/>
              <a:gd name="connsiteX7" fmla="*/ 159642 w 4964496"/>
              <a:gd name="connsiteY7" fmla="*/ 1290513 h 4156705"/>
              <a:gd name="connsiteX8" fmla="*/ 986959 w 4964496"/>
              <a:gd name="connsiteY8" fmla="*/ 590018 h 4156705"/>
              <a:gd name="connsiteX9" fmla="*/ 1004891 w 4964496"/>
              <a:gd name="connsiteY9" fmla="*/ 0 h 4156705"/>
              <a:gd name="connsiteX0" fmla="*/ 1004891 w 4938200"/>
              <a:gd name="connsiteY0" fmla="*/ 0 h 4156705"/>
              <a:gd name="connsiteX1" fmla="*/ 1616609 w 4938200"/>
              <a:gd name="connsiteY1" fmla="*/ 571743 h 4156705"/>
              <a:gd name="connsiteX2" fmla="*/ 4641704 w 4938200"/>
              <a:gd name="connsiteY2" fmla="*/ 881293 h 4156705"/>
              <a:gd name="connsiteX3" fmla="*/ 4723693 w 4938200"/>
              <a:gd name="connsiteY3" fmla="*/ 3409206 h 4156705"/>
              <a:gd name="connsiteX4" fmla="*/ 3575630 w 4938200"/>
              <a:gd name="connsiteY4" fmla="*/ 4131303 h 4156705"/>
              <a:gd name="connsiteX5" fmla="*/ 977861 w 4938200"/>
              <a:gd name="connsiteY5" fmla="*/ 3911529 h 4156705"/>
              <a:gd name="connsiteX6" fmla="*/ 73039 w 4938200"/>
              <a:gd name="connsiteY6" fmla="*/ 3313039 h 4156705"/>
              <a:gd name="connsiteX7" fmla="*/ 159642 w 4938200"/>
              <a:gd name="connsiteY7" fmla="*/ 1290513 h 4156705"/>
              <a:gd name="connsiteX8" fmla="*/ 986959 w 4938200"/>
              <a:gd name="connsiteY8" fmla="*/ 590018 h 4156705"/>
              <a:gd name="connsiteX9" fmla="*/ 1004891 w 4938200"/>
              <a:gd name="connsiteY9" fmla="*/ 0 h 4156705"/>
              <a:gd name="connsiteX0" fmla="*/ 1004891 w 4931243"/>
              <a:gd name="connsiteY0" fmla="*/ 0 h 4156705"/>
              <a:gd name="connsiteX1" fmla="*/ 1616609 w 4931243"/>
              <a:gd name="connsiteY1" fmla="*/ 571743 h 4156705"/>
              <a:gd name="connsiteX2" fmla="*/ 4628452 w 4931243"/>
              <a:gd name="connsiteY2" fmla="*/ 934302 h 4156705"/>
              <a:gd name="connsiteX3" fmla="*/ 4723693 w 4931243"/>
              <a:gd name="connsiteY3" fmla="*/ 3409206 h 4156705"/>
              <a:gd name="connsiteX4" fmla="*/ 3575630 w 4931243"/>
              <a:gd name="connsiteY4" fmla="*/ 4131303 h 4156705"/>
              <a:gd name="connsiteX5" fmla="*/ 977861 w 4931243"/>
              <a:gd name="connsiteY5" fmla="*/ 3911529 h 4156705"/>
              <a:gd name="connsiteX6" fmla="*/ 73039 w 4931243"/>
              <a:gd name="connsiteY6" fmla="*/ 3313039 h 4156705"/>
              <a:gd name="connsiteX7" fmla="*/ 159642 w 4931243"/>
              <a:gd name="connsiteY7" fmla="*/ 1290513 h 4156705"/>
              <a:gd name="connsiteX8" fmla="*/ 986959 w 4931243"/>
              <a:gd name="connsiteY8" fmla="*/ 590018 h 4156705"/>
              <a:gd name="connsiteX9" fmla="*/ 1004891 w 4931243"/>
              <a:gd name="connsiteY9" fmla="*/ 0 h 4156705"/>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04891 w 4931243"/>
              <a:gd name="connsiteY0" fmla="*/ 0 h 4175448"/>
              <a:gd name="connsiteX1" fmla="*/ 1616609 w 4931243"/>
              <a:gd name="connsiteY1" fmla="*/ 571743 h 4175448"/>
              <a:gd name="connsiteX2" fmla="*/ 4628452 w 4931243"/>
              <a:gd name="connsiteY2" fmla="*/ 934302 h 4175448"/>
              <a:gd name="connsiteX3" fmla="*/ 4723693 w 4931243"/>
              <a:gd name="connsiteY3" fmla="*/ 3409206 h 4175448"/>
              <a:gd name="connsiteX4" fmla="*/ 3575630 w 4931243"/>
              <a:gd name="connsiteY4" fmla="*/ 4131303 h 4175448"/>
              <a:gd name="connsiteX5" fmla="*/ 858591 w 4931243"/>
              <a:gd name="connsiteY5" fmla="*/ 3991042 h 4175448"/>
              <a:gd name="connsiteX6" fmla="*/ 73039 w 4931243"/>
              <a:gd name="connsiteY6" fmla="*/ 3313039 h 4175448"/>
              <a:gd name="connsiteX7" fmla="*/ 159642 w 4931243"/>
              <a:gd name="connsiteY7" fmla="*/ 1290513 h 4175448"/>
              <a:gd name="connsiteX8" fmla="*/ 986959 w 4931243"/>
              <a:gd name="connsiteY8" fmla="*/ 590018 h 4175448"/>
              <a:gd name="connsiteX9" fmla="*/ 1004891 w 4931243"/>
              <a:gd name="connsiteY9" fmla="*/ 0 h 4175448"/>
              <a:gd name="connsiteX0" fmla="*/ 1010726 w 4937078"/>
              <a:gd name="connsiteY0" fmla="*/ 0 h 4175448"/>
              <a:gd name="connsiteX1" fmla="*/ 1622444 w 4937078"/>
              <a:gd name="connsiteY1" fmla="*/ 571743 h 4175448"/>
              <a:gd name="connsiteX2" fmla="*/ 4634287 w 4937078"/>
              <a:gd name="connsiteY2" fmla="*/ 934302 h 4175448"/>
              <a:gd name="connsiteX3" fmla="*/ 4729528 w 4937078"/>
              <a:gd name="connsiteY3" fmla="*/ 3409206 h 4175448"/>
              <a:gd name="connsiteX4" fmla="*/ 3581465 w 4937078"/>
              <a:gd name="connsiteY4" fmla="*/ 4131303 h 4175448"/>
              <a:gd name="connsiteX5" fmla="*/ 864426 w 4937078"/>
              <a:gd name="connsiteY5" fmla="*/ 3991042 h 4175448"/>
              <a:gd name="connsiteX6" fmla="*/ 78874 w 4937078"/>
              <a:gd name="connsiteY6" fmla="*/ 3313039 h 4175448"/>
              <a:gd name="connsiteX7" fmla="*/ 165477 w 4937078"/>
              <a:gd name="connsiteY7" fmla="*/ 1290513 h 4175448"/>
              <a:gd name="connsiteX8" fmla="*/ 992794 w 4937078"/>
              <a:gd name="connsiteY8" fmla="*/ 590018 h 4175448"/>
              <a:gd name="connsiteX9" fmla="*/ 1010726 w 4937078"/>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10726 w 4961247"/>
              <a:gd name="connsiteY0" fmla="*/ 0 h 4175448"/>
              <a:gd name="connsiteX1" fmla="*/ 1648693 w 4961247"/>
              <a:gd name="connsiteY1" fmla="*/ 574434 h 4175448"/>
              <a:gd name="connsiteX2" fmla="*/ 4634287 w 4961247"/>
              <a:gd name="connsiteY2" fmla="*/ 934302 h 4175448"/>
              <a:gd name="connsiteX3" fmla="*/ 4729528 w 4961247"/>
              <a:gd name="connsiteY3" fmla="*/ 3409206 h 4175448"/>
              <a:gd name="connsiteX4" fmla="*/ 3581465 w 4961247"/>
              <a:gd name="connsiteY4" fmla="*/ 4131303 h 4175448"/>
              <a:gd name="connsiteX5" fmla="*/ 864426 w 4961247"/>
              <a:gd name="connsiteY5" fmla="*/ 3991042 h 4175448"/>
              <a:gd name="connsiteX6" fmla="*/ 78874 w 4961247"/>
              <a:gd name="connsiteY6" fmla="*/ 3313039 h 4175448"/>
              <a:gd name="connsiteX7" fmla="*/ 165477 w 4961247"/>
              <a:gd name="connsiteY7" fmla="*/ 1290513 h 4175448"/>
              <a:gd name="connsiteX8" fmla="*/ 992794 w 4961247"/>
              <a:gd name="connsiteY8" fmla="*/ 590018 h 4175448"/>
              <a:gd name="connsiteX9" fmla="*/ 1010726 w 4961247"/>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75448"/>
              <a:gd name="connsiteX1" fmla="*/ 1646266 w 4958820"/>
              <a:gd name="connsiteY1" fmla="*/ 574434 h 4175448"/>
              <a:gd name="connsiteX2" fmla="*/ 4631860 w 4958820"/>
              <a:gd name="connsiteY2" fmla="*/ 934302 h 4175448"/>
              <a:gd name="connsiteX3" fmla="*/ 4727101 w 4958820"/>
              <a:gd name="connsiteY3" fmla="*/ 3409206 h 4175448"/>
              <a:gd name="connsiteX4" fmla="*/ 3579038 w 4958820"/>
              <a:gd name="connsiteY4" fmla="*/ 4131303 h 4175448"/>
              <a:gd name="connsiteX5" fmla="*/ 861999 w 4958820"/>
              <a:gd name="connsiteY5" fmla="*/ 3991042 h 4175448"/>
              <a:gd name="connsiteX6" fmla="*/ 76447 w 4958820"/>
              <a:gd name="connsiteY6" fmla="*/ 3313039 h 4175448"/>
              <a:gd name="connsiteX7" fmla="*/ 163050 w 4958820"/>
              <a:gd name="connsiteY7" fmla="*/ 1290513 h 4175448"/>
              <a:gd name="connsiteX8" fmla="*/ 990367 w 4958820"/>
              <a:gd name="connsiteY8" fmla="*/ 590018 h 4175448"/>
              <a:gd name="connsiteX9" fmla="*/ 1008299 w 4958820"/>
              <a:gd name="connsiteY9" fmla="*/ 0 h 4175448"/>
              <a:gd name="connsiteX0" fmla="*/ 1008299 w 4958820"/>
              <a:gd name="connsiteY0" fmla="*/ 0 h 4165242"/>
              <a:gd name="connsiteX1" fmla="*/ 1646266 w 4958820"/>
              <a:gd name="connsiteY1" fmla="*/ 574434 h 4165242"/>
              <a:gd name="connsiteX2" fmla="*/ 4631860 w 4958820"/>
              <a:gd name="connsiteY2" fmla="*/ 934302 h 4165242"/>
              <a:gd name="connsiteX3" fmla="*/ 4727101 w 4958820"/>
              <a:gd name="connsiteY3" fmla="*/ 3409206 h 4165242"/>
              <a:gd name="connsiteX4" fmla="*/ 3579038 w 4958820"/>
              <a:gd name="connsiteY4" fmla="*/ 4131303 h 4165242"/>
              <a:gd name="connsiteX5" fmla="*/ 964723 w 4958820"/>
              <a:gd name="connsiteY5" fmla="*/ 3953024 h 4165242"/>
              <a:gd name="connsiteX6" fmla="*/ 76447 w 4958820"/>
              <a:gd name="connsiteY6" fmla="*/ 3313039 h 4165242"/>
              <a:gd name="connsiteX7" fmla="*/ 163050 w 4958820"/>
              <a:gd name="connsiteY7" fmla="*/ 1290513 h 4165242"/>
              <a:gd name="connsiteX8" fmla="*/ 990367 w 4958820"/>
              <a:gd name="connsiteY8" fmla="*/ 590018 h 4165242"/>
              <a:gd name="connsiteX9" fmla="*/ 1008299 w 4958820"/>
              <a:gd name="connsiteY9" fmla="*/ 0 h 4165242"/>
              <a:gd name="connsiteX0" fmla="*/ 879400 w 4829921"/>
              <a:gd name="connsiteY0" fmla="*/ 0 h 4165244"/>
              <a:gd name="connsiteX1" fmla="*/ 1517367 w 4829921"/>
              <a:gd name="connsiteY1" fmla="*/ 574434 h 4165244"/>
              <a:gd name="connsiteX2" fmla="*/ 4502961 w 4829921"/>
              <a:gd name="connsiteY2" fmla="*/ 934302 h 4165244"/>
              <a:gd name="connsiteX3" fmla="*/ 4598202 w 4829921"/>
              <a:gd name="connsiteY3" fmla="*/ 3409206 h 4165244"/>
              <a:gd name="connsiteX4" fmla="*/ 3450139 w 4829921"/>
              <a:gd name="connsiteY4" fmla="*/ 4131303 h 4165244"/>
              <a:gd name="connsiteX5" fmla="*/ 835824 w 4829921"/>
              <a:gd name="connsiteY5" fmla="*/ 3953024 h 4165244"/>
              <a:gd name="connsiteX6" fmla="*/ 388743 w 4829921"/>
              <a:gd name="connsiteY6" fmla="*/ 3217428 h 4165244"/>
              <a:gd name="connsiteX7" fmla="*/ 34151 w 4829921"/>
              <a:gd name="connsiteY7" fmla="*/ 1290513 h 4165244"/>
              <a:gd name="connsiteX8" fmla="*/ 861468 w 4829921"/>
              <a:gd name="connsiteY8" fmla="*/ 590018 h 4165244"/>
              <a:gd name="connsiteX9" fmla="*/ 879400 w 4829921"/>
              <a:gd name="connsiteY9" fmla="*/ 0 h 4165244"/>
              <a:gd name="connsiteX0" fmla="*/ 879400 w 4829921"/>
              <a:gd name="connsiteY0" fmla="*/ 0 h 4138288"/>
              <a:gd name="connsiteX1" fmla="*/ 1517367 w 4829921"/>
              <a:gd name="connsiteY1" fmla="*/ 574434 h 4138288"/>
              <a:gd name="connsiteX2" fmla="*/ 4502961 w 4829921"/>
              <a:gd name="connsiteY2" fmla="*/ 934302 h 4138288"/>
              <a:gd name="connsiteX3" fmla="*/ 4598202 w 4829921"/>
              <a:gd name="connsiteY3" fmla="*/ 3409206 h 4138288"/>
              <a:gd name="connsiteX4" fmla="*/ 3450139 w 4829921"/>
              <a:gd name="connsiteY4" fmla="*/ 4131303 h 4138288"/>
              <a:gd name="connsiteX5" fmla="*/ 982153 w 4829921"/>
              <a:gd name="connsiteY5" fmla="*/ 3738143 h 4138288"/>
              <a:gd name="connsiteX6" fmla="*/ 388743 w 4829921"/>
              <a:gd name="connsiteY6" fmla="*/ 3217428 h 4138288"/>
              <a:gd name="connsiteX7" fmla="*/ 34151 w 4829921"/>
              <a:gd name="connsiteY7" fmla="*/ 1290513 h 4138288"/>
              <a:gd name="connsiteX8" fmla="*/ 861468 w 4829921"/>
              <a:gd name="connsiteY8" fmla="*/ 590018 h 4138288"/>
              <a:gd name="connsiteX9" fmla="*/ 879400 w 4829921"/>
              <a:gd name="connsiteY9" fmla="*/ 0 h 4138288"/>
              <a:gd name="connsiteX0" fmla="*/ 797965 w 4748486"/>
              <a:gd name="connsiteY0" fmla="*/ 0 h 4138290"/>
              <a:gd name="connsiteX1" fmla="*/ 1435932 w 4748486"/>
              <a:gd name="connsiteY1" fmla="*/ 574434 h 4138290"/>
              <a:gd name="connsiteX2" fmla="*/ 4421526 w 4748486"/>
              <a:gd name="connsiteY2" fmla="*/ 934302 h 4138290"/>
              <a:gd name="connsiteX3" fmla="*/ 4516767 w 4748486"/>
              <a:gd name="connsiteY3" fmla="*/ 3409206 h 4138290"/>
              <a:gd name="connsiteX4" fmla="*/ 3368704 w 4748486"/>
              <a:gd name="connsiteY4" fmla="*/ 4131303 h 4138290"/>
              <a:gd name="connsiteX5" fmla="*/ 900718 w 4748486"/>
              <a:gd name="connsiteY5" fmla="*/ 3738143 h 4138290"/>
              <a:gd name="connsiteX6" fmla="*/ 307308 w 4748486"/>
              <a:gd name="connsiteY6" fmla="*/ 3217428 h 4138290"/>
              <a:gd name="connsiteX7" fmla="*/ 42133 w 4748486"/>
              <a:gd name="connsiteY7" fmla="*/ 1485818 h 4138290"/>
              <a:gd name="connsiteX8" fmla="*/ 780033 w 4748486"/>
              <a:gd name="connsiteY8" fmla="*/ 590018 h 4138290"/>
              <a:gd name="connsiteX9" fmla="*/ 797965 w 4748486"/>
              <a:gd name="connsiteY9" fmla="*/ 0 h 4138290"/>
              <a:gd name="connsiteX0" fmla="*/ 816235 w 4766756"/>
              <a:gd name="connsiteY0" fmla="*/ 0 h 4138288"/>
              <a:gd name="connsiteX1" fmla="*/ 1454202 w 4766756"/>
              <a:gd name="connsiteY1" fmla="*/ 574434 h 4138288"/>
              <a:gd name="connsiteX2" fmla="*/ 4439796 w 4766756"/>
              <a:gd name="connsiteY2" fmla="*/ 934302 h 4138288"/>
              <a:gd name="connsiteX3" fmla="*/ 4535037 w 4766756"/>
              <a:gd name="connsiteY3" fmla="*/ 3409206 h 4138288"/>
              <a:gd name="connsiteX4" fmla="*/ 3386974 w 4766756"/>
              <a:gd name="connsiteY4" fmla="*/ 4131303 h 4138288"/>
              <a:gd name="connsiteX5" fmla="*/ 918988 w 4766756"/>
              <a:gd name="connsiteY5" fmla="*/ 3738143 h 4138288"/>
              <a:gd name="connsiteX6" fmla="*/ 205861 w 4766756"/>
              <a:gd name="connsiteY6" fmla="*/ 2965662 h 4138288"/>
              <a:gd name="connsiteX7" fmla="*/ 60403 w 4766756"/>
              <a:gd name="connsiteY7" fmla="*/ 1485818 h 4138288"/>
              <a:gd name="connsiteX8" fmla="*/ 798303 w 4766756"/>
              <a:gd name="connsiteY8" fmla="*/ 590018 h 4138288"/>
              <a:gd name="connsiteX9" fmla="*/ 816235 w 4766756"/>
              <a:gd name="connsiteY9" fmla="*/ 0 h 4138288"/>
              <a:gd name="connsiteX0" fmla="*/ 816235 w 4622539"/>
              <a:gd name="connsiteY0" fmla="*/ 0 h 4138290"/>
              <a:gd name="connsiteX1" fmla="*/ 1454202 w 4622539"/>
              <a:gd name="connsiteY1" fmla="*/ 574434 h 4138290"/>
              <a:gd name="connsiteX2" fmla="*/ 4015228 w 4622539"/>
              <a:gd name="connsiteY2" fmla="*/ 1032218 h 4138290"/>
              <a:gd name="connsiteX3" fmla="*/ 4535037 w 4622539"/>
              <a:gd name="connsiteY3" fmla="*/ 3409206 h 4138290"/>
              <a:gd name="connsiteX4" fmla="*/ 3386974 w 4622539"/>
              <a:gd name="connsiteY4" fmla="*/ 4131303 h 4138290"/>
              <a:gd name="connsiteX5" fmla="*/ 918988 w 4622539"/>
              <a:gd name="connsiteY5" fmla="*/ 3738143 h 4138290"/>
              <a:gd name="connsiteX6" fmla="*/ 205861 w 4622539"/>
              <a:gd name="connsiteY6" fmla="*/ 2965662 h 4138290"/>
              <a:gd name="connsiteX7" fmla="*/ 60403 w 4622539"/>
              <a:gd name="connsiteY7" fmla="*/ 1485818 h 4138290"/>
              <a:gd name="connsiteX8" fmla="*/ 798303 w 4622539"/>
              <a:gd name="connsiteY8" fmla="*/ 590018 h 4138290"/>
              <a:gd name="connsiteX9" fmla="*/ 816235 w 4622539"/>
              <a:gd name="connsiteY9" fmla="*/ 0 h 4138290"/>
              <a:gd name="connsiteX0" fmla="*/ 816235 w 4622539"/>
              <a:gd name="connsiteY0" fmla="*/ 0 h 4132081"/>
              <a:gd name="connsiteX1" fmla="*/ 1454202 w 4622539"/>
              <a:gd name="connsiteY1" fmla="*/ 574434 h 4132081"/>
              <a:gd name="connsiteX2" fmla="*/ 4015228 w 4622539"/>
              <a:gd name="connsiteY2" fmla="*/ 1032218 h 4132081"/>
              <a:gd name="connsiteX3" fmla="*/ 4535037 w 4622539"/>
              <a:gd name="connsiteY3" fmla="*/ 3409206 h 4132081"/>
              <a:gd name="connsiteX4" fmla="*/ 3152706 w 4622539"/>
              <a:gd name="connsiteY4" fmla="*/ 4124957 h 4132081"/>
              <a:gd name="connsiteX5" fmla="*/ 918988 w 4622539"/>
              <a:gd name="connsiteY5" fmla="*/ 3738143 h 4132081"/>
              <a:gd name="connsiteX6" fmla="*/ 205861 w 4622539"/>
              <a:gd name="connsiteY6" fmla="*/ 2965662 h 4132081"/>
              <a:gd name="connsiteX7" fmla="*/ 60403 w 4622539"/>
              <a:gd name="connsiteY7" fmla="*/ 1485818 h 4132081"/>
              <a:gd name="connsiteX8" fmla="*/ 798303 w 4622539"/>
              <a:gd name="connsiteY8" fmla="*/ 590018 h 4132081"/>
              <a:gd name="connsiteX9" fmla="*/ 816235 w 4622539"/>
              <a:gd name="connsiteY9" fmla="*/ 0 h 4132081"/>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798303 w 4372994"/>
              <a:gd name="connsiteY8" fmla="*/ 59001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898165 w 4372994"/>
              <a:gd name="connsiteY8" fmla="*/ 60625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6235 w 4372994"/>
              <a:gd name="connsiteY0" fmla="*/ 0 h 4138222"/>
              <a:gd name="connsiteX1" fmla="*/ 1454202 w 4372994"/>
              <a:gd name="connsiteY1" fmla="*/ 574434 h 4138222"/>
              <a:gd name="connsiteX2" fmla="*/ 4015228 w 4372994"/>
              <a:gd name="connsiteY2" fmla="*/ 1032218 h 4138222"/>
              <a:gd name="connsiteX3" fmla="*/ 4208394 w 4372994"/>
              <a:gd name="connsiteY3" fmla="*/ 3259401 h 4138222"/>
              <a:gd name="connsiteX4" fmla="*/ 3152706 w 4372994"/>
              <a:gd name="connsiteY4" fmla="*/ 4124957 h 4138222"/>
              <a:gd name="connsiteX5" fmla="*/ 918988 w 4372994"/>
              <a:gd name="connsiteY5" fmla="*/ 3738143 h 4138222"/>
              <a:gd name="connsiteX6" fmla="*/ 205861 w 4372994"/>
              <a:gd name="connsiteY6" fmla="*/ 2965662 h 4138222"/>
              <a:gd name="connsiteX7" fmla="*/ 60403 w 4372994"/>
              <a:gd name="connsiteY7" fmla="*/ 1485818 h 4138222"/>
              <a:gd name="connsiteX8" fmla="*/ 898165 w 4372994"/>
              <a:gd name="connsiteY8" fmla="*/ 606258 h 4138222"/>
              <a:gd name="connsiteX9" fmla="*/ 816235 w 4372994"/>
              <a:gd name="connsiteY9" fmla="*/ 0 h 4138222"/>
              <a:gd name="connsiteX0" fmla="*/ 816235 w 4372994"/>
              <a:gd name="connsiteY0" fmla="*/ 0 h 4138224"/>
              <a:gd name="connsiteX1" fmla="*/ 1454202 w 4372994"/>
              <a:gd name="connsiteY1" fmla="*/ 574434 h 4138224"/>
              <a:gd name="connsiteX2" fmla="*/ 4015228 w 4372994"/>
              <a:gd name="connsiteY2" fmla="*/ 1032218 h 4138224"/>
              <a:gd name="connsiteX3" fmla="*/ 4208394 w 4372994"/>
              <a:gd name="connsiteY3" fmla="*/ 3259401 h 4138224"/>
              <a:gd name="connsiteX4" fmla="*/ 3152706 w 4372994"/>
              <a:gd name="connsiteY4" fmla="*/ 4124957 h 4138224"/>
              <a:gd name="connsiteX5" fmla="*/ 918988 w 4372994"/>
              <a:gd name="connsiteY5" fmla="*/ 3738143 h 4138224"/>
              <a:gd name="connsiteX6" fmla="*/ 205861 w 4372994"/>
              <a:gd name="connsiteY6" fmla="*/ 2965662 h 4138224"/>
              <a:gd name="connsiteX7" fmla="*/ 60403 w 4372994"/>
              <a:gd name="connsiteY7" fmla="*/ 1485818 h 4138224"/>
              <a:gd name="connsiteX8" fmla="*/ 898165 w 4372994"/>
              <a:gd name="connsiteY8" fmla="*/ 606258 h 4138224"/>
              <a:gd name="connsiteX9" fmla="*/ 816235 w 4372994"/>
              <a:gd name="connsiteY9" fmla="*/ 0 h 4138224"/>
              <a:gd name="connsiteX0" fmla="*/ 810336 w 4367095"/>
              <a:gd name="connsiteY0" fmla="*/ 0 h 4138222"/>
              <a:gd name="connsiteX1" fmla="*/ 1448303 w 4367095"/>
              <a:gd name="connsiteY1" fmla="*/ 574434 h 4138222"/>
              <a:gd name="connsiteX2" fmla="*/ 4009329 w 4367095"/>
              <a:gd name="connsiteY2" fmla="*/ 1032218 h 4138222"/>
              <a:gd name="connsiteX3" fmla="*/ 4202495 w 4367095"/>
              <a:gd name="connsiteY3" fmla="*/ 3259401 h 4138222"/>
              <a:gd name="connsiteX4" fmla="*/ 3146807 w 4367095"/>
              <a:gd name="connsiteY4" fmla="*/ 4124957 h 4138222"/>
              <a:gd name="connsiteX5" fmla="*/ 913089 w 4367095"/>
              <a:gd name="connsiteY5" fmla="*/ 3738143 h 4138222"/>
              <a:gd name="connsiteX6" fmla="*/ 199962 w 4367095"/>
              <a:gd name="connsiteY6" fmla="*/ 2965662 h 4138222"/>
              <a:gd name="connsiteX7" fmla="*/ 54504 w 4367095"/>
              <a:gd name="connsiteY7" fmla="*/ 1485818 h 4138222"/>
              <a:gd name="connsiteX8" fmla="*/ 892266 w 4367095"/>
              <a:gd name="connsiteY8" fmla="*/ 606258 h 4138222"/>
              <a:gd name="connsiteX9" fmla="*/ 810336 w 4367095"/>
              <a:gd name="connsiteY9" fmla="*/ 0 h 4138222"/>
              <a:gd name="connsiteX0" fmla="*/ 814639 w 4371398"/>
              <a:gd name="connsiteY0" fmla="*/ 0 h 4138224"/>
              <a:gd name="connsiteX1" fmla="*/ 1452606 w 4371398"/>
              <a:gd name="connsiteY1" fmla="*/ 574434 h 4138224"/>
              <a:gd name="connsiteX2" fmla="*/ 4013632 w 4371398"/>
              <a:gd name="connsiteY2" fmla="*/ 1032218 h 4138224"/>
              <a:gd name="connsiteX3" fmla="*/ 4206798 w 4371398"/>
              <a:gd name="connsiteY3" fmla="*/ 3259401 h 4138224"/>
              <a:gd name="connsiteX4" fmla="*/ 3151110 w 4371398"/>
              <a:gd name="connsiteY4" fmla="*/ 4124957 h 4138224"/>
              <a:gd name="connsiteX5" fmla="*/ 917392 w 4371398"/>
              <a:gd name="connsiteY5" fmla="*/ 3738143 h 4138224"/>
              <a:gd name="connsiteX6" fmla="*/ 184820 w 4371398"/>
              <a:gd name="connsiteY6" fmla="*/ 2971263 h 4138224"/>
              <a:gd name="connsiteX7" fmla="*/ 58807 w 4371398"/>
              <a:gd name="connsiteY7" fmla="*/ 1485818 h 4138224"/>
              <a:gd name="connsiteX8" fmla="*/ 896569 w 4371398"/>
              <a:gd name="connsiteY8" fmla="*/ 606258 h 4138224"/>
              <a:gd name="connsiteX9" fmla="*/ 814639 w 4371398"/>
              <a:gd name="connsiteY9" fmla="*/ 0 h 4138224"/>
              <a:gd name="connsiteX0" fmla="*/ 824982 w 4381741"/>
              <a:gd name="connsiteY0" fmla="*/ 0 h 4138222"/>
              <a:gd name="connsiteX1" fmla="*/ 1462949 w 4381741"/>
              <a:gd name="connsiteY1" fmla="*/ 574434 h 4138222"/>
              <a:gd name="connsiteX2" fmla="*/ 4023975 w 4381741"/>
              <a:gd name="connsiteY2" fmla="*/ 1032218 h 4138222"/>
              <a:gd name="connsiteX3" fmla="*/ 4217141 w 4381741"/>
              <a:gd name="connsiteY3" fmla="*/ 3259401 h 4138222"/>
              <a:gd name="connsiteX4" fmla="*/ 3161453 w 4381741"/>
              <a:gd name="connsiteY4" fmla="*/ 4124957 h 4138222"/>
              <a:gd name="connsiteX5" fmla="*/ 927735 w 4381741"/>
              <a:gd name="connsiteY5" fmla="*/ 3738143 h 4138222"/>
              <a:gd name="connsiteX6" fmla="*/ 195163 w 4381741"/>
              <a:gd name="connsiteY6" fmla="*/ 2971263 h 4138222"/>
              <a:gd name="connsiteX7" fmla="*/ 69150 w 4381741"/>
              <a:gd name="connsiteY7" fmla="*/ 1485818 h 4138222"/>
              <a:gd name="connsiteX8" fmla="*/ 906912 w 4381741"/>
              <a:gd name="connsiteY8" fmla="*/ 606258 h 4138222"/>
              <a:gd name="connsiteX9" fmla="*/ 824982 w 4381741"/>
              <a:gd name="connsiteY9" fmla="*/ 0 h 4138222"/>
              <a:gd name="connsiteX0" fmla="*/ 824982 w 4385632"/>
              <a:gd name="connsiteY0" fmla="*/ 0 h 4138224"/>
              <a:gd name="connsiteX1" fmla="*/ 1462949 w 4385632"/>
              <a:gd name="connsiteY1" fmla="*/ 574434 h 4138224"/>
              <a:gd name="connsiteX2" fmla="*/ 4023975 w 4385632"/>
              <a:gd name="connsiteY2" fmla="*/ 1032218 h 4138224"/>
              <a:gd name="connsiteX3" fmla="*/ 4217141 w 4385632"/>
              <a:gd name="connsiteY3" fmla="*/ 3259401 h 4138224"/>
              <a:gd name="connsiteX4" fmla="*/ 3161453 w 4385632"/>
              <a:gd name="connsiteY4" fmla="*/ 4124957 h 4138224"/>
              <a:gd name="connsiteX5" fmla="*/ 927735 w 4385632"/>
              <a:gd name="connsiteY5" fmla="*/ 3738143 h 4138224"/>
              <a:gd name="connsiteX6" fmla="*/ 195163 w 4385632"/>
              <a:gd name="connsiteY6" fmla="*/ 2971263 h 4138224"/>
              <a:gd name="connsiteX7" fmla="*/ 69150 w 4385632"/>
              <a:gd name="connsiteY7" fmla="*/ 1485818 h 4138224"/>
              <a:gd name="connsiteX8" fmla="*/ 906912 w 4385632"/>
              <a:gd name="connsiteY8" fmla="*/ 606258 h 4138224"/>
              <a:gd name="connsiteX9" fmla="*/ 824982 w 4385632"/>
              <a:gd name="connsiteY9" fmla="*/ 0 h 4138224"/>
              <a:gd name="connsiteX0" fmla="*/ 832223 w 4392873"/>
              <a:gd name="connsiteY0" fmla="*/ 0 h 4138222"/>
              <a:gd name="connsiteX1" fmla="*/ 1470190 w 4392873"/>
              <a:gd name="connsiteY1" fmla="*/ 574434 h 4138222"/>
              <a:gd name="connsiteX2" fmla="*/ 4031216 w 4392873"/>
              <a:gd name="connsiteY2" fmla="*/ 1032218 h 4138222"/>
              <a:gd name="connsiteX3" fmla="*/ 4224382 w 4392873"/>
              <a:gd name="connsiteY3" fmla="*/ 3259401 h 4138222"/>
              <a:gd name="connsiteX4" fmla="*/ 3168694 w 4392873"/>
              <a:gd name="connsiteY4" fmla="*/ 4124957 h 4138222"/>
              <a:gd name="connsiteX5" fmla="*/ 934976 w 4392873"/>
              <a:gd name="connsiteY5" fmla="*/ 3738143 h 4138222"/>
              <a:gd name="connsiteX6" fmla="*/ 179579 w 4392873"/>
              <a:gd name="connsiteY6" fmla="*/ 3046439 h 4138222"/>
              <a:gd name="connsiteX7" fmla="*/ 76391 w 4392873"/>
              <a:gd name="connsiteY7" fmla="*/ 1485818 h 4138222"/>
              <a:gd name="connsiteX8" fmla="*/ 914153 w 4392873"/>
              <a:gd name="connsiteY8" fmla="*/ 606258 h 4138222"/>
              <a:gd name="connsiteX9" fmla="*/ 832223 w 4392873"/>
              <a:gd name="connsiteY9" fmla="*/ 0 h 4138222"/>
              <a:gd name="connsiteX0" fmla="*/ 823971 w 4384621"/>
              <a:gd name="connsiteY0" fmla="*/ 0 h 4138224"/>
              <a:gd name="connsiteX1" fmla="*/ 1461938 w 4384621"/>
              <a:gd name="connsiteY1" fmla="*/ 574434 h 4138224"/>
              <a:gd name="connsiteX2" fmla="*/ 4022964 w 4384621"/>
              <a:gd name="connsiteY2" fmla="*/ 1032218 h 4138224"/>
              <a:gd name="connsiteX3" fmla="*/ 4216130 w 4384621"/>
              <a:gd name="connsiteY3" fmla="*/ 3259401 h 4138224"/>
              <a:gd name="connsiteX4" fmla="*/ 3160442 w 4384621"/>
              <a:gd name="connsiteY4" fmla="*/ 4124957 h 4138224"/>
              <a:gd name="connsiteX5" fmla="*/ 926724 w 4384621"/>
              <a:gd name="connsiteY5" fmla="*/ 3738143 h 4138224"/>
              <a:gd name="connsiteX6" fmla="*/ 171327 w 4384621"/>
              <a:gd name="connsiteY6" fmla="*/ 3046439 h 4138224"/>
              <a:gd name="connsiteX7" fmla="*/ 68139 w 4384621"/>
              <a:gd name="connsiteY7" fmla="*/ 1485818 h 4138224"/>
              <a:gd name="connsiteX8" fmla="*/ 905901 w 4384621"/>
              <a:gd name="connsiteY8" fmla="*/ 606258 h 4138224"/>
              <a:gd name="connsiteX9" fmla="*/ 823971 w 4384621"/>
              <a:gd name="connsiteY9" fmla="*/ 0 h 4138224"/>
              <a:gd name="connsiteX0" fmla="*/ 806189 w 4366839"/>
              <a:gd name="connsiteY0" fmla="*/ 0 h 4138222"/>
              <a:gd name="connsiteX1" fmla="*/ 1444156 w 4366839"/>
              <a:gd name="connsiteY1" fmla="*/ 574434 h 4138222"/>
              <a:gd name="connsiteX2" fmla="*/ 4005182 w 4366839"/>
              <a:gd name="connsiteY2" fmla="*/ 1032218 h 4138222"/>
              <a:gd name="connsiteX3" fmla="*/ 4198348 w 4366839"/>
              <a:gd name="connsiteY3" fmla="*/ 3259401 h 4138222"/>
              <a:gd name="connsiteX4" fmla="*/ 3142660 w 4366839"/>
              <a:gd name="connsiteY4" fmla="*/ 4124957 h 4138222"/>
              <a:gd name="connsiteX5" fmla="*/ 908942 w 4366839"/>
              <a:gd name="connsiteY5" fmla="*/ 3738143 h 4138222"/>
              <a:gd name="connsiteX6" fmla="*/ 153545 w 4366839"/>
              <a:gd name="connsiteY6" fmla="*/ 3046439 h 4138222"/>
              <a:gd name="connsiteX7" fmla="*/ 50357 w 4366839"/>
              <a:gd name="connsiteY7" fmla="*/ 1485818 h 4138222"/>
              <a:gd name="connsiteX8" fmla="*/ 888119 w 4366839"/>
              <a:gd name="connsiteY8" fmla="*/ 606258 h 4138222"/>
              <a:gd name="connsiteX9" fmla="*/ 806189 w 4366839"/>
              <a:gd name="connsiteY9" fmla="*/ 0 h 4138222"/>
              <a:gd name="connsiteX0" fmla="*/ 806189 w 4366839"/>
              <a:gd name="connsiteY0" fmla="*/ 0 h 4138224"/>
              <a:gd name="connsiteX1" fmla="*/ 1444156 w 4366839"/>
              <a:gd name="connsiteY1" fmla="*/ 574434 h 4138224"/>
              <a:gd name="connsiteX2" fmla="*/ 4005182 w 4366839"/>
              <a:gd name="connsiteY2" fmla="*/ 1032218 h 4138224"/>
              <a:gd name="connsiteX3" fmla="*/ 4198348 w 4366839"/>
              <a:gd name="connsiteY3" fmla="*/ 3259401 h 4138224"/>
              <a:gd name="connsiteX4" fmla="*/ 3142660 w 4366839"/>
              <a:gd name="connsiteY4" fmla="*/ 4124957 h 4138224"/>
              <a:gd name="connsiteX5" fmla="*/ 908942 w 4366839"/>
              <a:gd name="connsiteY5" fmla="*/ 3738143 h 4138224"/>
              <a:gd name="connsiteX6" fmla="*/ 153545 w 4366839"/>
              <a:gd name="connsiteY6" fmla="*/ 3046439 h 4138224"/>
              <a:gd name="connsiteX7" fmla="*/ 50357 w 4366839"/>
              <a:gd name="connsiteY7" fmla="*/ 1485818 h 4138224"/>
              <a:gd name="connsiteX8" fmla="*/ 888119 w 4366839"/>
              <a:gd name="connsiteY8" fmla="*/ 606258 h 4138224"/>
              <a:gd name="connsiteX9" fmla="*/ 806189 w 4366839"/>
              <a:gd name="connsiteY9" fmla="*/ 0 h 4138224"/>
              <a:gd name="connsiteX0" fmla="*/ 756726 w 4317376"/>
              <a:gd name="connsiteY0" fmla="*/ 0 h 4138222"/>
              <a:gd name="connsiteX1" fmla="*/ 1394693 w 4317376"/>
              <a:gd name="connsiteY1" fmla="*/ 574434 h 4138222"/>
              <a:gd name="connsiteX2" fmla="*/ 3955719 w 4317376"/>
              <a:gd name="connsiteY2" fmla="*/ 1032218 h 4138222"/>
              <a:gd name="connsiteX3" fmla="*/ 4148885 w 4317376"/>
              <a:gd name="connsiteY3" fmla="*/ 3259401 h 4138222"/>
              <a:gd name="connsiteX4" fmla="*/ 3093197 w 4317376"/>
              <a:gd name="connsiteY4" fmla="*/ 4124957 h 4138222"/>
              <a:gd name="connsiteX5" fmla="*/ 859479 w 4317376"/>
              <a:gd name="connsiteY5" fmla="*/ 3738143 h 4138222"/>
              <a:gd name="connsiteX6" fmla="*/ 104082 w 4317376"/>
              <a:gd name="connsiteY6" fmla="*/ 3046439 h 4138222"/>
              <a:gd name="connsiteX7" fmla="*/ 894 w 4317376"/>
              <a:gd name="connsiteY7" fmla="*/ 1485818 h 4138222"/>
              <a:gd name="connsiteX8" fmla="*/ 838656 w 4317376"/>
              <a:gd name="connsiteY8" fmla="*/ 606258 h 4138222"/>
              <a:gd name="connsiteX9" fmla="*/ 756726 w 4317376"/>
              <a:gd name="connsiteY9" fmla="*/ 0 h 4138222"/>
              <a:gd name="connsiteX0" fmla="*/ 756726 w 4317376"/>
              <a:gd name="connsiteY0" fmla="*/ 0 h 4138224"/>
              <a:gd name="connsiteX1" fmla="*/ 1394693 w 4317376"/>
              <a:gd name="connsiteY1" fmla="*/ 574434 h 4138224"/>
              <a:gd name="connsiteX2" fmla="*/ 3955719 w 4317376"/>
              <a:gd name="connsiteY2" fmla="*/ 1032218 h 4138224"/>
              <a:gd name="connsiteX3" fmla="*/ 4148885 w 4317376"/>
              <a:gd name="connsiteY3" fmla="*/ 3259401 h 4138224"/>
              <a:gd name="connsiteX4" fmla="*/ 3093197 w 4317376"/>
              <a:gd name="connsiteY4" fmla="*/ 4124957 h 4138224"/>
              <a:gd name="connsiteX5" fmla="*/ 859479 w 4317376"/>
              <a:gd name="connsiteY5" fmla="*/ 3738143 h 4138224"/>
              <a:gd name="connsiteX6" fmla="*/ 219159 w 4317376"/>
              <a:gd name="connsiteY6" fmla="*/ 3144044 h 4138224"/>
              <a:gd name="connsiteX7" fmla="*/ 894 w 4317376"/>
              <a:gd name="connsiteY7" fmla="*/ 1485818 h 4138224"/>
              <a:gd name="connsiteX8" fmla="*/ 838656 w 4317376"/>
              <a:gd name="connsiteY8" fmla="*/ 606258 h 4138224"/>
              <a:gd name="connsiteX9" fmla="*/ 756726 w 4317376"/>
              <a:gd name="connsiteY9" fmla="*/ 0 h 4138224"/>
              <a:gd name="connsiteX0" fmla="*/ 756726 w 4317376"/>
              <a:gd name="connsiteY0" fmla="*/ 0 h 4138222"/>
              <a:gd name="connsiteX1" fmla="*/ 1394693 w 4317376"/>
              <a:gd name="connsiteY1" fmla="*/ 574434 h 4138222"/>
              <a:gd name="connsiteX2" fmla="*/ 3955719 w 4317376"/>
              <a:gd name="connsiteY2" fmla="*/ 1032218 h 4138222"/>
              <a:gd name="connsiteX3" fmla="*/ 4148885 w 4317376"/>
              <a:gd name="connsiteY3" fmla="*/ 3259401 h 4138222"/>
              <a:gd name="connsiteX4" fmla="*/ 3093197 w 4317376"/>
              <a:gd name="connsiteY4" fmla="*/ 4124957 h 4138222"/>
              <a:gd name="connsiteX5" fmla="*/ 859479 w 4317376"/>
              <a:gd name="connsiteY5" fmla="*/ 3738143 h 4138222"/>
              <a:gd name="connsiteX6" fmla="*/ 232580 w 4317376"/>
              <a:gd name="connsiteY6" fmla="*/ 3163758 h 4138222"/>
              <a:gd name="connsiteX7" fmla="*/ 894 w 4317376"/>
              <a:gd name="connsiteY7" fmla="*/ 1485818 h 4138222"/>
              <a:gd name="connsiteX8" fmla="*/ 838656 w 4317376"/>
              <a:gd name="connsiteY8" fmla="*/ 606258 h 4138222"/>
              <a:gd name="connsiteX9" fmla="*/ 756726 w 4317376"/>
              <a:gd name="connsiteY9" fmla="*/ 0 h 4138222"/>
              <a:gd name="connsiteX0" fmla="*/ 756726 w 4317376"/>
              <a:gd name="connsiteY0" fmla="*/ 0 h 4138731"/>
              <a:gd name="connsiteX1" fmla="*/ 1394693 w 4317376"/>
              <a:gd name="connsiteY1" fmla="*/ 574434 h 4138731"/>
              <a:gd name="connsiteX2" fmla="*/ 3955719 w 4317376"/>
              <a:gd name="connsiteY2" fmla="*/ 1032218 h 4138731"/>
              <a:gd name="connsiteX3" fmla="*/ 4148885 w 4317376"/>
              <a:gd name="connsiteY3" fmla="*/ 3259401 h 4138731"/>
              <a:gd name="connsiteX4" fmla="*/ 3093197 w 4317376"/>
              <a:gd name="connsiteY4" fmla="*/ 4124957 h 4138731"/>
              <a:gd name="connsiteX5" fmla="*/ 897522 w 4317376"/>
              <a:gd name="connsiteY5" fmla="*/ 3744330 h 4138731"/>
              <a:gd name="connsiteX6" fmla="*/ 232580 w 4317376"/>
              <a:gd name="connsiteY6" fmla="*/ 3163758 h 4138731"/>
              <a:gd name="connsiteX7" fmla="*/ 894 w 4317376"/>
              <a:gd name="connsiteY7" fmla="*/ 1485818 h 4138731"/>
              <a:gd name="connsiteX8" fmla="*/ 838656 w 4317376"/>
              <a:gd name="connsiteY8" fmla="*/ 606258 h 4138731"/>
              <a:gd name="connsiteX9" fmla="*/ 756726 w 4317376"/>
              <a:gd name="connsiteY9" fmla="*/ 0 h 4138731"/>
              <a:gd name="connsiteX0" fmla="*/ 756726 w 4317376"/>
              <a:gd name="connsiteY0" fmla="*/ 0 h 4138731"/>
              <a:gd name="connsiteX1" fmla="*/ 1394693 w 4317376"/>
              <a:gd name="connsiteY1" fmla="*/ 574434 h 4138731"/>
              <a:gd name="connsiteX2" fmla="*/ 3955719 w 4317376"/>
              <a:gd name="connsiteY2" fmla="*/ 1032218 h 4138731"/>
              <a:gd name="connsiteX3" fmla="*/ 4148885 w 4317376"/>
              <a:gd name="connsiteY3" fmla="*/ 3259401 h 4138731"/>
              <a:gd name="connsiteX4" fmla="*/ 3093197 w 4317376"/>
              <a:gd name="connsiteY4" fmla="*/ 4124957 h 4138731"/>
              <a:gd name="connsiteX5" fmla="*/ 897522 w 4317376"/>
              <a:gd name="connsiteY5" fmla="*/ 3744330 h 4138731"/>
              <a:gd name="connsiteX6" fmla="*/ 232580 w 4317376"/>
              <a:gd name="connsiteY6" fmla="*/ 3163758 h 4138731"/>
              <a:gd name="connsiteX7" fmla="*/ 894 w 4317376"/>
              <a:gd name="connsiteY7" fmla="*/ 1485818 h 4138731"/>
              <a:gd name="connsiteX8" fmla="*/ 838656 w 4317376"/>
              <a:gd name="connsiteY8" fmla="*/ 606258 h 4138731"/>
              <a:gd name="connsiteX9" fmla="*/ 756726 w 4317376"/>
              <a:gd name="connsiteY9" fmla="*/ 0 h 4138731"/>
              <a:gd name="connsiteX0" fmla="*/ 763583 w 4324233"/>
              <a:gd name="connsiteY0" fmla="*/ 0 h 4138731"/>
              <a:gd name="connsiteX1" fmla="*/ 1401550 w 4324233"/>
              <a:gd name="connsiteY1" fmla="*/ 574434 h 4138731"/>
              <a:gd name="connsiteX2" fmla="*/ 3962576 w 4324233"/>
              <a:gd name="connsiteY2" fmla="*/ 1032218 h 4138731"/>
              <a:gd name="connsiteX3" fmla="*/ 4155742 w 4324233"/>
              <a:gd name="connsiteY3" fmla="*/ 3259401 h 4138731"/>
              <a:gd name="connsiteX4" fmla="*/ 3100054 w 4324233"/>
              <a:gd name="connsiteY4" fmla="*/ 4124957 h 4138731"/>
              <a:gd name="connsiteX5" fmla="*/ 904379 w 4324233"/>
              <a:gd name="connsiteY5" fmla="*/ 3744330 h 4138731"/>
              <a:gd name="connsiteX6" fmla="*/ 239437 w 4324233"/>
              <a:gd name="connsiteY6" fmla="*/ 3163758 h 4138731"/>
              <a:gd name="connsiteX7" fmla="*/ 881 w 4324233"/>
              <a:gd name="connsiteY7" fmla="*/ 1528534 h 4138731"/>
              <a:gd name="connsiteX8" fmla="*/ 845513 w 4324233"/>
              <a:gd name="connsiteY8" fmla="*/ 606258 h 4138731"/>
              <a:gd name="connsiteX9" fmla="*/ 763583 w 4324233"/>
              <a:gd name="connsiteY9" fmla="*/ 0 h 4138731"/>
              <a:gd name="connsiteX0" fmla="*/ 763583 w 4324233"/>
              <a:gd name="connsiteY0" fmla="*/ 0 h 4138731"/>
              <a:gd name="connsiteX1" fmla="*/ 1401550 w 4324233"/>
              <a:gd name="connsiteY1" fmla="*/ 574434 h 4138731"/>
              <a:gd name="connsiteX2" fmla="*/ 3962576 w 4324233"/>
              <a:gd name="connsiteY2" fmla="*/ 1032218 h 4138731"/>
              <a:gd name="connsiteX3" fmla="*/ 4155742 w 4324233"/>
              <a:gd name="connsiteY3" fmla="*/ 3259401 h 4138731"/>
              <a:gd name="connsiteX4" fmla="*/ 3100054 w 4324233"/>
              <a:gd name="connsiteY4" fmla="*/ 4124957 h 4138731"/>
              <a:gd name="connsiteX5" fmla="*/ 904379 w 4324233"/>
              <a:gd name="connsiteY5" fmla="*/ 3744330 h 4138731"/>
              <a:gd name="connsiteX6" fmla="*/ 239437 w 4324233"/>
              <a:gd name="connsiteY6" fmla="*/ 3163758 h 4138731"/>
              <a:gd name="connsiteX7" fmla="*/ 881 w 4324233"/>
              <a:gd name="connsiteY7" fmla="*/ 1528534 h 4138731"/>
              <a:gd name="connsiteX8" fmla="*/ 845513 w 4324233"/>
              <a:gd name="connsiteY8" fmla="*/ 606258 h 4138731"/>
              <a:gd name="connsiteX9" fmla="*/ 763583 w 4324233"/>
              <a:gd name="connsiteY9" fmla="*/ 0 h 4138731"/>
              <a:gd name="connsiteX0" fmla="*/ 763706 w 4324356"/>
              <a:gd name="connsiteY0" fmla="*/ 0 h 4138731"/>
              <a:gd name="connsiteX1" fmla="*/ 1401673 w 4324356"/>
              <a:gd name="connsiteY1" fmla="*/ 574434 h 4138731"/>
              <a:gd name="connsiteX2" fmla="*/ 3962699 w 4324356"/>
              <a:gd name="connsiteY2" fmla="*/ 1032218 h 4138731"/>
              <a:gd name="connsiteX3" fmla="*/ 4155865 w 4324356"/>
              <a:gd name="connsiteY3" fmla="*/ 3259401 h 4138731"/>
              <a:gd name="connsiteX4" fmla="*/ 3100177 w 4324356"/>
              <a:gd name="connsiteY4" fmla="*/ 4124957 h 4138731"/>
              <a:gd name="connsiteX5" fmla="*/ 904502 w 4324356"/>
              <a:gd name="connsiteY5" fmla="*/ 3744330 h 4138731"/>
              <a:gd name="connsiteX6" fmla="*/ 239560 w 4324356"/>
              <a:gd name="connsiteY6" fmla="*/ 3163758 h 4138731"/>
              <a:gd name="connsiteX7" fmla="*/ 1004 w 4324356"/>
              <a:gd name="connsiteY7" fmla="*/ 1528534 h 4138731"/>
              <a:gd name="connsiteX8" fmla="*/ 845636 w 4324356"/>
              <a:gd name="connsiteY8" fmla="*/ 606258 h 4138731"/>
              <a:gd name="connsiteX9" fmla="*/ 763706 w 4324356"/>
              <a:gd name="connsiteY9" fmla="*/ 0 h 4138731"/>
              <a:gd name="connsiteX0" fmla="*/ 763710 w 4324360"/>
              <a:gd name="connsiteY0" fmla="*/ 0 h 4138731"/>
              <a:gd name="connsiteX1" fmla="*/ 1401677 w 4324360"/>
              <a:gd name="connsiteY1" fmla="*/ 574434 h 4138731"/>
              <a:gd name="connsiteX2" fmla="*/ 3962703 w 4324360"/>
              <a:gd name="connsiteY2" fmla="*/ 1032218 h 4138731"/>
              <a:gd name="connsiteX3" fmla="*/ 4155869 w 4324360"/>
              <a:gd name="connsiteY3" fmla="*/ 3259401 h 4138731"/>
              <a:gd name="connsiteX4" fmla="*/ 3100181 w 4324360"/>
              <a:gd name="connsiteY4" fmla="*/ 4124957 h 4138731"/>
              <a:gd name="connsiteX5" fmla="*/ 904506 w 4324360"/>
              <a:gd name="connsiteY5" fmla="*/ 3744330 h 4138731"/>
              <a:gd name="connsiteX6" fmla="*/ 239564 w 4324360"/>
              <a:gd name="connsiteY6" fmla="*/ 3163758 h 4138731"/>
              <a:gd name="connsiteX7" fmla="*/ 1008 w 4324360"/>
              <a:gd name="connsiteY7" fmla="*/ 1528534 h 4138731"/>
              <a:gd name="connsiteX8" fmla="*/ 845640 w 4324360"/>
              <a:gd name="connsiteY8" fmla="*/ 606258 h 4138731"/>
              <a:gd name="connsiteX9" fmla="*/ 763710 w 4324360"/>
              <a:gd name="connsiteY9" fmla="*/ 0 h 4138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24360" h="4138731">
                <a:moveTo>
                  <a:pt x="763710" y="0"/>
                </a:moveTo>
                <a:cubicBezTo>
                  <a:pt x="835632" y="58905"/>
                  <a:pt x="1258100" y="357725"/>
                  <a:pt x="1401677" y="574434"/>
                </a:cubicBezTo>
                <a:cubicBezTo>
                  <a:pt x="1557398" y="585526"/>
                  <a:pt x="3503671" y="584724"/>
                  <a:pt x="3962703" y="1032218"/>
                </a:cubicBezTo>
                <a:cubicBezTo>
                  <a:pt x="4421735" y="1479712"/>
                  <a:pt x="4393755" y="2068459"/>
                  <a:pt x="4155869" y="3259401"/>
                </a:cubicBezTo>
                <a:cubicBezTo>
                  <a:pt x="4006903" y="3825365"/>
                  <a:pt x="3642075" y="4044135"/>
                  <a:pt x="3100181" y="4124957"/>
                </a:cubicBezTo>
                <a:cubicBezTo>
                  <a:pt x="2558287" y="4205779"/>
                  <a:pt x="1639845" y="3911670"/>
                  <a:pt x="904506" y="3744330"/>
                </a:cubicBezTo>
                <a:cubicBezTo>
                  <a:pt x="600271" y="3642054"/>
                  <a:pt x="464613" y="3557214"/>
                  <a:pt x="239564" y="3163758"/>
                </a:cubicBezTo>
                <a:cubicBezTo>
                  <a:pt x="75461" y="2876879"/>
                  <a:pt x="40807" y="2193725"/>
                  <a:pt x="1008" y="1528534"/>
                </a:cubicBezTo>
                <a:cubicBezTo>
                  <a:pt x="-24451" y="805482"/>
                  <a:pt x="437089" y="647961"/>
                  <a:pt x="845640" y="606258"/>
                </a:cubicBezTo>
                <a:cubicBezTo>
                  <a:pt x="845640" y="606258"/>
                  <a:pt x="854014" y="343114"/>
                  <a:pt x="763710" y="0"/>
                </a:cubicBezTo>
                <a:close/>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2656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3234A-6A52-B43E-3585-3398A62DD5C7}"/>
              </a:ext>
            </a:extLst>
          </p:cNvPr>
          <p:cNvSpPr>
            <a:spLocks noGrp="1"/>
          </p:cNvSpPr>
          <p:nvPr>
            <p:ph type="title"/>
          </p:nvPr>
        </p:nvSpPr>
        <p:spPr/>
        <p:txBody>
          <a:bodyPr/>
          <a:lstStyle/>
          <a:p>
            <a:r>
              <a:rPr lang="en-US" dirty="0"/>
              <a:t>Purpose of the network</a:t>
            </a:r>
          </a:p>
        </p:txBody>
      </p:sp>
      <p:sp>
        <p:nvSpPr>
          <p:cNvPr id="3" name="Content Placeholder 2">
            <a:extLst>
              <a:ext uri="{FF2B5EF4-FFF2-40B4-BE49-F238E27FC236}">
                <a16:creationId xmlns:a16="http://schemas.microsoft.com/office/drawing/2014/main" id="{15904EB6-ACB4-272F-DE93-A34B85A8A40F}"/>
              </a:ext>
            </a:extLst>
          </p:cNvPr>
          <p:cNvSpPr>
            <a:spLocks noGrp="1"/>
          </p:cNvSpPr>
          <p:nvPr>
            <p:ph idx="1"/>
          </p:nvPr>
        </p:nvSpPr>
        <p:spPr/>
        <p:txBody>
          <a:bodyPr>
            <a:normAutofit/>
          </a:bodyPr>
          <a:lstStyle/>
          <a:p>
            <a:r>
              <a:rPr lang="en-US" dirty="0"/>
              <a:t>The main purpose is to develop and enhance the network infrastructure of </a:t>
            </a:r>
            <a:r>
              <a:rPr lang="en-US" dirty="0" err="1"/>
              <a:t>AlfaISP</a:t>
            </a:r>
            <a:r>
              <a:rPr lang="en-US" dirty="0"/>
              <a:t> from  residential and business customers. This should include the spread of the network, maximizing  network performance, detailed security measures, diversification of services, and efficient  management of network resources with the least possible operational cost. With the success of  these objectives, </a:t>
            </a:r>
            <a:r>
              <a:rPr lang="en-US" dirty="0" err="1"/>
              <a:t>AlfaISP</a:t>
            </a:r>
            <a:r>
              <a:rPr lang="en-US" dirty="0"/>
              <a:t> will be in a better position to sustain its robust positions within the  region with superior customer service as well as market growth. </a:t>
            </a:r>
          </a:p>
        </p:txBody>
      </p:sp>
    </p:spTree>
    <p:extLst>
      <p:ext uri="{BB962C8B-B14F-4D97-AF65-F5344CB8AC3E}">
        <p14:creationId xmlns:p14="http://schemas.microsoft.com/office/powerpoint/2010/main" val="1656728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96A35EAA-ED80-4FF1-942C-82B1D483AF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977627" y="481134"/>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26" name="Freeform: Shape 11">
            <a:extLst>
              <a:ext uri="{FF2B5EF4-FFF2-40B4-BE49-F238E27FC236}">
                <a16:creationId xmlns:a16="http://schemas.microsoft.com/office/drawing/2014/main" id="{D415F49B-3CBC-46CF-AFB5-988852D04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33683" flipH="1">
            <a:off x="1010574" y="456230"/>
            <a:ext cx="9378187" cy="5238589"/>
          </a:xfrm>
          <a:custGeom>
            <a:avLst/>
            <a:gdLst/>
            <a:ahLst/>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useBgFill="1">
        <p:nvSpPr>
          <p:cNvPr id="27" name="Rectangle 26">
            <a:extLst>
              <a:ext uri="{FF2B5EF4-FFF2-40B4-BE49-F238E27FC236}">
                <a16:creationId xmlns:a16="http://schemas.microsoft.com/office/drawing/2014/main" id="{63A1188B-F6D0-454F-8265-790DD27A80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network&#10;&#10;Description automatically generated">
            <a:extLst>
              <a:ext uri="{FF2B5EF4-FFF2-40B4-BE49-F238E27FC236}">
                <a16:creationId xmlns:a16="http://schemas.microsoft.com/office/drawing/2014/main" id="{6386C1CD-7235-C457-2A63-3FA1F1C4594D}"/>
              </a:ext>
            </a:extLst>
          </p:cNvPr>
          <p:cNvPicPr>
            <a:picLocks noGrp="1" noChangeAspect="1"/>
          </p:cNvPicPr>
          <p:nvPr>
            <p:ph idx="1"/>
          </p:nvPr>
        </p:nvPicPr>
        <p:blipFill>
          <a:blip r:embed="rId3"/>
          <a:srcRect l="14074" r="13926" b="-1"/>
          <a:stretch/>
        </p:blipFill>
        <p:spPr>
          <a:xfrm>
            <a:off x="20" y="10"/>
            <a:ext cx="12191980" cy="6857990"/>
          </a:xfrm>
          <a:prstGeom prst="rect">
            <a:avLst/>
          </a:prstGeom>
        </p:spPr>
      </p:pic>
      <p:sp>
        <p:nvSpPr>
          <p:cNvPr id="28" name="Freeform: Shape 15">
            <a:extLst>
              <a:ext uri="{FF2B5EF4-FFF2-40B4-BE49-F238E27FC236}">
                <a16:creationId xmlns:a16="http://schemas.microsoft.com/office/drawing/2014/main" id="{BA680864-F353-4128-88F8-98E04FD76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473904"/>
            <a:ext cx="5677152" cy="295509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299644 w 976578"/>
              <a:gd name="connsiteY0" fmla="*/ 719898 h 719898"/>
              <a:gd name="connsiteX1" fmla="*/ 444995 w 976578"/>
              <a:gd name="connsiteY1" fmla="*/ 631221 h 719898"/>
              <a:gd name="connsiteX2" fmla="*/ 835811 w 976578"/>
              <a:gd name="connsiteY2" fmla="*/ 542827 h 719898"/>
              <a:gd name="connsiteX3" fmla="*/ 969537 w 976578"/>
              <a:gd name="connsiteY3" fmla="*/ 251745 h 719898"/>
              <a:gd name="connsiteX4" fmla="*/ 689502 w 976578"/>
              <a:gd name="connsiteY4" fmla="*/ 94 h 719898"/>
              <a:gd name="connsiteX5" fmla="*/ 12711 w 976578"/>
              <a:gd name="connsiteY5" fmla="*/ 241077 h 719898"/>
              <a:gd name="connsiteX6" fmla="*/ 232302 w 976578"/>
              <a:gd name="connsiteY6" fmla="*/ 645127 h 719898"/>
              <a:gd name="connsiteX7" fmla="*/ 299644 w 976578"/>
              <a:gd name="connsiteY7" fmla="*/ 719898 h 719898"/>
              <a:gd name="connsiteX0" fmla="*/ 299644 w 976735"/>
              <a:gd name="connsiteY0" fmla="*/ 700584 h 700584"/>
              <a:gd name="connsiteX1" fmla="*/ 444995 w 976735"/>
              <a:gd name="connsiteY1" fmla="*/ 611907 h 700584"/>
              <a:gd name="connsiteX2" fmla="*/ 835811 w 976735"/>
              <a:gd name="connsiteY2" fmla="*/ 523513 h 700584"/>
              <a:gd name="connsiteX3" fmla="*/ 969537 w 976735"/>
              <a:gd name="connsiteY3" fmla="*/ 232431 h 700584"/>
              <a:gd name="connsiteX4" fmla="*/ 686992 w 976735"/>
              <a:gd name="connsiteY4" fmla="*/ 245 h 700584"/>
              <a:gd name="connsiteX5" fmla="*/ 12711 w 976735"/>
              <a:gd name="connsiteY5" fmla="*/ 221763 h 700584"/>
              <a:gd name="connsiteX6" fmla="*/ 232302 w 976735"/>
              <a:gd name="connsiteY6" fmla="*/ 625813 h 700584"/>
              <a:gd name="connsiteX7" fmla="*/ 299644 w 976735"/>
              <a:gd name="connsiteY7" fmla="*/ 700584 h 700584"/>
              <a:gd name="connsiteX0" fmla="*/ 299644 w 976735"/>
              <a:gd name="connsiteY0" fmla="*/ 701349 h 701349"/>
              <a:gd name="connsiteX1" fmla="*/ 444995 w 976735"/>
              <a:gd name="connsiteY1" fmla="*/ 612672 h 701349"/>
              <a:gd name="connsiteX2" fmla="*/ 835811 w 976735"/>
              <a:gd name="connsiteY2" fmla="*/ 524278 h 701349"/>
              <a:gd name="connsiteX3" fmla="*/ 969537 w 976735"/>
              <a:gd name="connsiteY3" fmla="*/ 233196 h 701349"/>
              <a:gd name="connsiteX4" fmla="*/ 686992 w 976735"/>
              <a:gd name="connsiteY4" fmla="*/ 1010 h 701349"/>
              <a:gd name="connsiteX5" fmla="*/ 12711 w 976735"/>
              <a:gd name="connsiteY5" fmla="*/ 222528 h 701349"/>
              <a:gd name="connsiteX6" fmla="*/ 232302 w 976735"/>
              <a:gd name="connsiteY6" fmla="*/ 626578 h 701349"/>
              <a:gd name="connsiteX7" fmla="*/ 299644 w 976735"/>
              <a:gd name="connsiteY7" fmla="*/ 701349 h 701349"/>
              <a:gd name="connsiteX0" fmla="*/ 299644 w 977050"/>
              <a:gd name="connsiteY0" fmla="*/ 692069 h 692069"/>
              <a:gd name="connsiteX1" fmla="*/ 444995 w 977050"/>
              <a:gd name="connsiteY1" fmla="*/ 603392 h 692069"/>
              <a:gd name="connsiteX2" fmla="*/ 835811 w 977050"/>
              <a:gd name="connsiteY2" fmla="*/ 514998 h 692069"/>
              <a:gd name="connsiteX3" fmla="*/ 969537 w 977050"/>
              <a:gd name="connsiteY3" fmla="*/ 223916 h 692069"/>
              <a:gd name="connsiteX4" fmla="*/ 681973 w 977050"/>
              <a:gd name="connsiteY4" fmla="*/ 1462 h 692069"/>
              <a:gd name="connsiteX5" fmla="*/ 12711 w 977050"/>
              <a:gd name="connsiteY5" fmla="*/ 213248 h 692069"/>
              <a:gd name="connsiteX6" fmla="*/ 232302 w 977050"/>
              <a:gd name="connsiteY6" fmla="*/ 617298 h 692069"/>
              <a:gd name="connsiteX7" fmla="*/ 299644 w 977050"/>
              <a:gd name="connsiteY7" fmla="*/ 692069 h 692069"/>
              <a:gd name="connsiteX0" fmla="*/ 299644 w 977050"/>
              <a:gd name="connsiteY0" fmla="*/ 692069 h 692069"/>
              <a:gd name="connsiteX1" fmla="*/ 444995 w 977050"/>
              <a:gd name="connsiteY1" fmla="*/ 603392 h 692069"/>
              <a:gd name="connsiteX2" fmla="*/ 835811 w 977050"/>
              <a:gd name="connsiteY2" fmla="*/ 514998 h 692069"/>
              <a:gd name="connsiteX3" fmla="*/ 969537 w 977050"/>
              <a:gd name="connsiteY3" fmla="*/ 223916 h 692069"/>
              <a:gd name="connsiteX4" fmla="*/ 681973 w 977050"/>
              <a:gd name="connsiteY4" fmla="*/ 1462 h 692069"/>
              <a:gd name="connsiteX5" fmla="*/ 12711 w 977050"/>
              <a:gd name="connsiteY5" fmla="*/ 213248 h 692069"/>
              <a:gd name="connsiteX6" fmla="*/ 232302 w 977050"/>
              <a:gd name="connsiteY6" fmla="*/ 594589 h 692069"/>
              <a:gd name="connsiteX7" fmla="*/ 299644 w 977050"/>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1546"/>
              <a:gd name="connsiteY0" fmla="*/ 692069 h 692069"/>
              <a:gd name="connsiteX1" fmla="*/ 444995 w 981546"/>
              <a:gd name="connsiteY1" fmla="*/ 603392 h 692069"/>
              <a:gd name="connsiteX2" fmla="*/ 858396 w 981546"/>
              <a:gd name="connsiteY2" fmla="*/ 532149 h 692069"/>
              <a:gd name="connsiteX3" fmla="*/ 969537 w 981546"/>
              <a:gd name="connsiteY3" fmla="*/ 223916 h 692069"/>
              <a:gd name="connsiteX4" fmla="*/ 681973 w 981546"/>
              <a:gd name="connsiteY4" fmla="*/ 1462 h 692069"/>
              <a:gd name="connsiteX5" fmla="*/ 12711 w 981546"/>
              <a:gd name="connsiteY5" fmla="*/ 213248 h 692069"/>
              <a:gd name="connsiteX6" fmla="*/ 232302 w 981546"/>
              <a:gd name="connsiteY6" fmla="*/ 594589 h 692069"/>
              <a:gd name="connsiteX7" fmla="*/ 299644 w 981546"/>
              <a:gd name="connsiteY7" fmla="*/ 692069 h 69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546" h="692069">
                <a:moveTo>
                  <a:pt x="299644" y="692069"/>
                </a:moveTo>
                <a:cubicBezTo>
                  <a:pt x="328219" y="653017"/>
                  <a:pt x="351870" y="630045"/>
                  <a:pt x="444995" y="603392"/>
                </a:cubicBezTo>
                <a:cubicBezTo>
                  <a:pt x="538120" y="576739"/>
                  <a:pt x="737904" y="616922"/>
                  <a:pt x="858396" y="532149"/>
                </a:cubicBezTo>
                <a:cubicBezTo>
                  <a:pt x="978887" y="447377"/>
                  <a:pt x="998941" y="312364"/>
                  <a:pt x="969537" y="223916"/>
                </a:cubicBezTo>
                <a:cubicBezTo>
                  <a:pt x="940133" y="135468"/>
                  <a:pt x="848972" y="6484"/>
                  <a:pt x="681973" y="1462"/>
                </a:cubicBezTo>
                <a:cubicBezTo>
                  <a:pt x="514974" y="-3560"/>
                  <a:pt x="102871" y="-7985"/>
                  <a:pt x="12711" y="213248"/>
                </a:cubicBezTo>
                <a:cubicBezTo>
                  <a:pt x="-22722" y="376316"/>
                  <a:pt x="5512" y="520199"/>
                  <a:pt x="232302" y="594589"/>
                </a:cubicBezTo>
                <a:cubicBezTo>
                  <a:pt x="285452" y="612591"/>
                  <a:pt x="299644" y="692069"/>
                  <a:pt x="299644" y="692069"/>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7B5DE10D-0B39-7132-C116-9163E757BE79}"/>
              </a:ext>
            </a:extLst>
          </p:cNvPr>
          <p:cNvSpPr>
            <a:spLocks noGrp="1"/>
          </p:cNvSpPr>
          <p:nvPr>
            <p:ph type="title"/>
          </p:nvPr>
        </p:nvSpPr>
        <p:spPr>
          <a:xfrm>
            <a:off x="6432450" y="815770"/>
            <a:ext cx="5079999" cy="1384506"/>
          </a:xfrm>
        </p:spPr>
        <p:txBody>
          <a:bodyPr vert="horz" lIns="91440" tIns="45720" rIns="91440" bIns="45720" rtlCol="0" anchor="b">
            <a:normAutofit/>
          </a:bodyPr>
          <a:lstStyle/>
          <a:p>
            <a:pPr algn="ctr"/>
            <a:r>
              <a:rPr lang="en-US">
                <a:solidFill>
                  <a:srgbClr val="000000"/>
                </a:solidFill>
              </a:rPr>
              <a:t>Network infrastructure</a:t>
            </a:r>
          </a:p>
        </p:txBody>
      </p:sp>
      <p:sp>
        <p:nvSpPr>
          <p:cNvPr id="18" name="Freeform: Shape 17">
            <a:extLst>
              <a:ext uri="{FF2B5EF4-FFF2-40B4-BE49-F238E27FC236}">
                <a16:creationId xmlns:a16="http://schemas.microsoft.com/office/drawing/2014/main" id="{5D20C3C1-709C-4741-B640-140DC0B8CF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30685" y="470276"/>
            <a:ext cx="5677152" cy="2955096"/>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299644 w 976578"/>
              <a:gd name="connsiteY0" fmla="*/ 719898 h 719898"/>
              <a:gd name="connsiteX1" fmla="*/ 444995 w 976578"/>
              <a:gd name="connsiteY1" fmla="*/ 631221 h 719898"/>
              <a:gd name="connsiteX2" fmla="*/ 835811 w 976578"/>
              <a:gd name="connsiteY2" fmla="*/ 542827 h 719898"/>
              <a:gd name="connsiteX3" fmla="*/ 969537 w 976578"/>
              <a:gd name="connsiteY3" fmla="*/ 251745 h 719898"/>
              <a:gd name="connsiteX4" fmla="*/ 689502 w 976578"/>
              <a:gd name="connsiteY4" fmla="*/ 94 h 719898"/>
              <a:gd name="connsiteX5" fmla="*/ 12711 w 976578"/>
              <a:gd name="connsiteY5" fmla="*/ 241077 h 719898"/>
              <a:gd name="connsiteX6" fmla="*/ 232302 w 976578"/>
              <a:gd name="connsiteY6" fmla="*/ 645127 h 719898"/>
              <a:gd name="connsiteX7" fmla="*/ 299644 w 976578"/>
              <a:gd name="connsiteY7" fmla="*/ 719898 h 719898"/>
              <a:gd name="connsiteX0" fmla="*/ 299644 w 976735"/>
              <a:gd name="connsiteY0" fmla="*/ 700584 h 700584"/>
              <a:gd name="connsiteX1" fmla="*/ 444995 w 976735"/>
              <a:gd name="connsiteY1" fmla="*/ 611907 h 700584"/>
              <a:gd name="connsiteX2" fmla="*/ 835811 w 976735"/>
              <a:gd name="connsiteY2" fmla="*/ 523513 h 700584"/>
              <a:gd name="connsiteX3" fmla="*/ 969537 w 976735"/>
              <a:gd name="connsiteY3" fmla="*/ 232431 h 700584"/>
              <a:gd name="connsiteX4" fmla="*/ 686992 w 976735"/>
              <a:gd name="connsiteY4" fmla="*/ 245 h 700584"/>
              <a:gd name="connsiteX5" fmla="*/ 12711 w 976735"/>
              <a:gd name="connsiteY5" fmla="*/ 221763 h 700584"/>
              <a:gd name="connsiteX6" fmla="*/ 232302 w 976735"/>
              <a:gd name="connsiteY6" fmla="*/ 625813 h 700584"/>
              <a:gd name="connsiteX7" fmla="*/ 299644 w 976735"/>
              <a:gd name="connsiteY7" fmla="*/ 700584 h 700584"/>
              <a:gd name="connsiteX0" fmla="*/ 299644 w 976735"/>
              <a:gd name="connsiteY0" fmla="*/ 701349 h 701349"/>
              <a:gd name="connsiteX1" fmla="*/ 444995 w 976735"/>
              <a:gd name="connsiteY1" fmla="*/ 612672 h 701349"/>
              <a:gd name="connsiteX2" fmla="*/ 835811 w 976735"/>
              <a:gd name="connsiteY2" fmla="*/ 524278 h 701349"/>
              <a:gd name="connsiteX3" fmla="*/ 969537 w 976735"/>
              <a:gd name="connsiteY3" fmla="*/ 233196 h 701349"/>
              <a:gd name="connsiteX4" fmla="*/ 686992 w 976735"/>
              <a:gd name="connsiteY4" fmla="*/ 1010 h 701349"/>
              <a:gd name="connsiteX5" fmla="*/ 12711 w 976735"/>
              <a:gd name="connsiteY5" fmla="*/ 222528 h 701349"/>
              <a:gd name="connsiteX6" fmla="*/ 232302 w 976735"/>
              <a:gd name="connsiteY6" fmla="*/ 626578 h 701349"/>
              <a:gd name="connsiteX7" fmla="*/ 299644 w 976735"/>
              <a:gd name="connsiteY7" fmla="*/ 701349 h 701349"/>
              <a:gd name="connsiteX0" fmla="*/ 299644 w 977050"/>
              <a:gd name="connsiteY0" fmla="*/ 692069 h 692069"/>
              <a:gd name="connsiteX1" fmla="*/ 444995 w 977050"/>
              <a:gd name="connsiteY1" fmla="*/ 603392 h 692069"/>
              <a:gd name="connsiteX2" fmla="*/ 835811 w 977050"/>
              <a:gd name="connsiteY2" fmla="*/ 514998 h 692069"/>
              <a:gd name="connsiteX3" fmla="*/ 969537 w 977050"/>
              <a:gd name="connsiteY3" fmla="*/ 223916 h 692069"/>
              <a:gd name="connsiteX4" fmla="*/ 681973 w 977050"/>
              <a:gd name="connsiteY4" fmla="*/ 1462 h 692069"/>
              <a:gd name="connsiteX5" fmla="*/ 12711 w 977050"/>
              <a:gd name="connsiteY5" fmla="*/ 213248 h 692069"/>
              <a:gd name="connsiteX6" fmla="*/ 232302 w 977050"/>
              <a:gd name="connsiteY6" fmla="*/ 617298 h 692069"/>
              <a:gd name="connsiteX7" fmla="*/ 299644 w 977050"/>
              <a:gd name="connsiteY7" fmla="*/ 692069 h 692069"/>
              <a:gd name="connsiteX0" fmla="*/ 299644 w 977050"/>
              <a:gd name="connsiteY0" fmla="*/ 692069 h 692069"/>
              <a:gd name="connsiteX1" fmla="*/ 444995 w 977050"/>
              <a:gd name="connsiteY1" fmla="*/ 603392 h 692069"/>
              <a:gd name="connsiteX2" fmla="*/ 835811 w 977050"/>
              <a:gd name="connsiteY2" fmla="*/ 514998 h 692069"/>
              <a:gd name="connsiteX3" fmla="*/ 969537 w 977050"/>
              <a:gd name="connsiteY3" fmla="*/ 223916 h 692069"/>
              <a:gd name="connsiteX4" fmla="*/ 681973 w 977050"/>
              <a:gd name="connsiteY4" fmla="*/ 1462 h 692069"/>
              <a:gd name="connsiteX5" fmla="*/ 12711 w 977050"/>
              <a:gd name="connsiteY5" fmla="*/ 213248 h 692069"/>
              <a:gd name="connsiteX6" fmla="*/ 232302 w 977050"/>
              <a:gd name="connsiteY6" fmla="*/ 594589 h 692069"/>
              <a:gd name="connsiteX7" fmla="*/ 299644 w 977050"/>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2164"/>
              <a:gd name="connsiteY0" fmla="*/ 692069 h 692069"/>
              <a:gd name="connsiteX1" fmla="*/ 444995 w 982164"/>
              <a:gd name="connsiteY1" fmla="*/ 603392 h 692069"/>
              <a:gd name="connsiteX2" fmla="*/ 860905 w 982164"/>
              <a:gd name="connsiteY2" fmla="*/ 511754 h 692069"/>
              <a:gd name="connsiteX3" fmla="*/ 969537 w 982164"/>
              <a:gd name="connsiteY3" fmla="*/ 223916 h 692069"/>
              <a:gd name="connsiteX4" fmla="*/ 681973 w 982164"/>
              <a:gd name="connsiteY4" fmla="*/ 1462 h 692069"/>
              <a:gd name="connsiteX5" fmla="*/ 12711 w 982164"/>
              <a:gd name="connsiteY5" fmla="*/ 213248 h 692069"/>
              <a:gd name="connsiteX6" fmla="*/ 232302 w 982164"/>
              <a:gd name="connsiteY6" fmla="*/ 594589 h 692069"/>
              <a:gd name="connsiteX7" fmla="*/ 299644 w 982164"/>
              <a:gd name="connsiteY7" fmla="*/ 692069 h 692069"/>
              <a:gd name="connsiteX0" fmla="*/ 299644 w 981546"/>
              <a:gd name="connsiteY0" fmla="*/ 692069 h 692069"/>
              <a:gd name="connsiteX1" fmla="*/ 444995 w 981546"/>
              <a:gd name="connsiteY1" fmla="*/ 603392 h 692069"/>
              <a:gd name="connsiteX2" fmla="*/ 858396 w 981546"/>
              <a:gd name="connsiteY2" fmla="*/ 532149 h 692069"/>
              <a:gd name="connsiteX3" fmla="*/ 969537 w 981546"/>
              <a:gd name="connsiteY3" fmla="*/ 223916 h 692069"/>
              <a:gd name="connsiteX4" fmla="*/ 681973 w 981546"/>
              <a:gd name="connsiteY4" fmla="*/ 1462 h 692069"/>
              <a:gd name="connsiteX5" fmla="*/ 12711 w 981546"/>
              <a:gd name="connsiteY5" fmla="*/ 213248 h 692069"/>
              <a:gd name="connsiteX6" fmla="*/ 232302 w 981546"/>
              <a:gd name="connsiteY6" fmla="*/ 594589 h 692069"/>
              <a:gd name="connsiteX7" fmla="*/ 299644 w 981546"/>
              <a:gd name="connsiteY7" fmla="*/ 692069 h 692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1546" h="692069">
                <a:moveTo>
                  <a:pt x="299644" y="692069"/>
                </a:moveTo>
                <a:cubicBezTo>
                  <a:pt x="328219" y="653017"/>
                  <a:pt x="351870" y="630045"/>
                  <a:pt x="444995" y="603392"/>
                </a:cubicBezTo>
                <a:cubicBezTo>
                  <a:pt x="538120" y="576739"/>
                  <a:pt x="737904" y="616922"/>
                  <a:pt x="858396" y="532149"/>
                </a:cubicBezTo>
                <a:cubicBezTo>
                  <a:pt x="978887" y="447377"/>
                  <a:pt x="998941" y="312364"/>
                  <a:pt x="969537" y="223916"/>
                </a:cubicBezTo>
                <a:cubicBezTo>
                  <a:pt x="940133" y="135468"/>
                  <a:pt x="848972" y="6484"/>
                  <a:pt x="681973" y="1462"/>
                </a:cubicBezTo>
                <a:cubicBezTo>
                  <a:pt x="514974" y="-3560"/>
                  <a:pt x="102871" y="-7985"/>
                  <a:pt x="12711" y="213248"/>
                </a:cubicBezTo>
                <a:cubicBezTo>
                  <a:pt x="-22722" y="376316"/>
                  <a:pt x="5512" y="520199"/>
                  <a:pt x="232302" y="594589"/>
                </a:cubicBezTo>
                <a:cubicBezTo>
                  <a:pt x="285452" y="612591"/>
                  <a:pt x="299644" y="692069"/>
                  <a:pt x="299644" y="692069"/>
                </a:cubicBezTo>
                <a:close/>
              </a:path>
            </a:pathLst>
          </a:custGeom>
          <a:noFill/>
          <a:ln w="19050" cap="flat">
            <a:solidFill>
              <a:srgbClr val="000000"/>
            </a:solidFill>
            <a:prstDash val="solid"/>
            <a:miter/>
          </a:ln>
        </p:spPr>
        <p:txBody>
          <a:bodyPr rtlCol="0" anchor="ctr"/>
          <a:lstStyle/>
          <a:p>
            <a:endParaRPr lang="en-US"/>
          </a:p>
        </p:txBody>
      </p:sp>
    </p:spTree>
    <p:extLst>
      <p:ext uri="{BB962C8B-B14F-4D97-AF65-F5344CB8AC3E}">
        <p14:creationId xmlns:p14="http://schemas.microsoft.com/office/powerpoint/2010/main" val="238594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4474318-9BA9-4C58-85CC-EAF141DDB1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EB2518-E0F1-2DC7-F5BD-F311E179D766}"/>
              </a:ext>
            </a:extLst>
          </p:cNvPr>
          <p:cNvSpPr>
            <a:spLocks noGrp="1"/>
          </p:cNvSpPr>
          <p:nvPr>
            <p:ph type="title"/>
          </p:nvPr>
        </p:nvSpPr>
        <p:spPr>
          <a:xfrm>
            <a:off x="722569" y="1594885"/>
            <a:ext cx="3556795" cy="3824702"/>
          </a:xfrm>
        </p:spPr>
        <p:txBody>
          <a:bodyPr>
            <a:normAutofit/>
          </a:bodyPr>
          <a:lstStyle/>
          <a:p>
            <a:pPr algn="ctr"/>
            <a:r>
              <a:rPr lang="en-US" dirty="0"/>
              <a:t>Network topology</a:t>
            </a:r>
            <a:endParaRPr lang="en-US"/>
          </a:p>
        </p:txBody>
      </p:sp>
      <p:sp>
        <p:nvSpPr>
          <p:cNvPr id="21" name="Freeform: Shape 15">
            <a:extLst>
              <a:ext uri="{FF2B5EF4-FFF2-40B4-BE49-F238E27FC236}">
                <a16:creationId xmlns:a16="http://schemas.microsoft.com/office/drawing/2014/main" id="{9F9F0D99-A2D7-4650-BA53-99550E8F68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69837" y="-256824"/>
            <a:ext cx="5737892"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solidFill>
            <a:schemeClr val="bg1"/>
          </a:solidFill>
          <a:ln w="19050" cap="flat">
            <a:noFill/>
            <a:prstDash val="solid"/>
            <a:miter/>
          </a:ln>
        </p:spPr>
        <p:txBody>
          <a:bodyPr wrap="square" rtlCol="0" anchor="ctr">
            <a:noAutofit/>
          </a:bodyPr>
          <a:lstStyle/>
          <a:p>
            <a:endParaRPr lang="en-US"/>
          </a:p>
        </p:txBody>
      </p:sp>
      <p:sp>
        <p:nvSpPr>
          <p:cNvPr id="22" name="Freeform: Shape 17">
            <a:extLst>
              <a:ext uri="{FF2B5EF4-FFF2-40B4-BE49-F238E27FC236}">
                <a16:creationId xmlns:a16="http://schemas.microsoft.com/office/drawing/2014/main" id="{9ADBC609-A264-4706-8FCD-C3B072E7CF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5340343" y="-308116"/>
            <a:ext cx="5737890" cy="726247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6347077 w 11603130"/>
              <a:gd name="connsiteY9" fmla="*/ 5954091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8444794 w 11603130"/>
              <a:gd name="connsiteY10" fmla="*/ 5914172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2638911 w 11603130"/>
              <a:gd name="connsiteY8" fmla="*/ 5933377 h 6362961"/>
              <a:gd name="connsiteX9" fmla="*/ 4080684 w 11603130"/>
              <a:gd name="connsiteY9" fmla="*/ 5926717 h 6362961"/>
              <a:gd name="connsiteX10" fmla="*/ 5045206 w 11603130"/>
              <a:gd name="connsiteY10" fmla="*/ 5927859 h 6362961"/>
              <a:gd name="connsiteX11" fmla="*/ 8343333 w 11603130"/>
              <a:gd name="connsiteY11" fmla="*/ 6362961 h 6362961"/>
              <a:gd name="connsiteX12" fmla="*/ 8951337 w 11603130"/>
              <a:gd name="connsiteY12" fmla="*/ 5912879 h 6362961"/>
              <a:gd name="connsiteX13" fmla="*/ 9710371 w 11603130"/>
              <a:gd name="connsiteY13" fmla="*/ 5911624 h 6362961"/>
              <a:gd name="connsiteX14" fmla="*/ 9804791 w 11603130"/>
              <a:gd name="connsiteY14" fmla="*/ 5908320 h 6362961"/>
              <a:gd name="connsiteX15" fmla="*/ 9863784 w 11603130"/>
              <a:gd name="connsiteY15" fmla="*/ 5909115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8951337 w 11603130"/>
              <a:gd name="connsiteY12" fmla="*/ 5912879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42722 w 11603130"/>
              <a:gd name="connsiteY12" fmla="*/ 5885506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9863784 w 11603130"/>
              <a:gd name="connsiteY15" fmla="*/ 5909115 h 6335587"/>
              <a:gd name="connsiteX16" fmla="*/ 10007288 w 11603130"/>
              <a:gd name="connsiteY16" fmla="*/ 5914499 h 6335587"/>
              <a:gd name="connsiteX17" fmla="*/ 10927227 w 11603130"/>
              <a:gd name="connsiteY17" fmla="*/ 5922366 h 6335587"/>
              <a:gd name="connsiteX18" fmla="*/ 11562333 w 11603130"/>
              <a:gd name="connsiteY18" fmla="*/ 5906085 h 6335587"/>
              <a:gd name="connsiteX19" fmla="*/ 11571244 w 11603130"/>
              <a:gd name="connsiteY19" fmla="*/ 2621674 h 6335587"/>
              <a:gd name="connsiteX20" fmla="*/ 11561892 w 11603130"/>
              <a:gd name="connsiteY20" fmla="*/ 176313 h 6335587"/>
              <a:gd name="connsiteX21" fmla="*/ 11289537 w 11603130"/>
              <a:gd name="connsiteY21" fmla="*/ 107615 h 6335587"/>
              <a:gd name="connsiteX22" fmla="*/ 10689999 w 11603130"/>
              <a:gd name="connsiteY22" fmla="*/ 70591 h 6335587"/>
              <a:gd name="connsiteX23" fmla="*/ 7599878 w 11603130"/>
              <a:gd name="connsiteY23" fmla="*/ 75910 h 6335587"/>
              <a:gd name="connsiteX24" fmla="*/ 1892744 w 11603130"/>
              <a:gd name="connsiteY24"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408556 w 11603130"/>
              <a:gd name="connsiteY12" fmla="*/ 5899194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9804791 w 11603130"/>
              <a:gd name="connsiteY14" fmla="*/ 5908320 h 6335587"/>
              <a:gd name="connsiteX15" fmla="*/ 10007288 w 11603130"/>
              <a:gd name="connsiteY15" fmla="*/ 5914499 h 6335587"/>
              <a:gd name="connsiteX16" fmla="*/ 10927227 w 11603130"/>
              <a:gd name="connsiteY16" fmla="*/ 5922366 h 6335587"/>
              <a:gd name="connsiteX17" fmla="*/ 11562333 w 11603130"/>
              <a:gd name="connsiteY17" fmla="*/ 5906085 h 6335587"/>
              <a:gd name="connsiteX18" fmla="*/ 11571244 w 11603130"/>
              <a:gd name="connsiteY18" fmla="*/ 2621674 h 6335587"/>
              <a:gd name="connsiteX19" fmla="*/ 11561892 w 11603130"/>
              <a:gd name="connsiteY19" fmla="*/ 176313 h 6335587"/>
              <a:gd name="connsiteX20" fmla="*/ 11289537 w 11603130"/>
              <a:gd name="connsiteY20" fmla="*/ 107615 h 6335587"/>
              <a:gd name="connsiteX21" fmla="*/ 10689999 w 11603130"/>
              <a:gd name="connsiteY21" fmla="*/ 70591 h 6335587"/>
              <a:gd name="connsiteX22" fmla="*/ 7599878 w 11603130"/>
              <a:gd name="connsiteY22" fmla="*/ 75910 h 6335587"/>
              <a:gd name="connsiteX23" fmla="*/ 1892744 w 11603130"/>
              <a:gd name="connsiteY23"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710371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568 w 11603130"/>
              <a:gd name="connsiteY5" fmla="*/ 1088908 h 6335587"/>
              <a:gd name="connsiteX6" fmla="*/ 88972 w 11603130"/>
              <a:gd name="connsiteY6" fmla="*/ 3523848 h 6335587"/>
              <a:gd name="connsiteX7" fmla="*/ 148480 w 11603130"/>
              <a:gd name="connsiteY7" fmla="*/ 5930841 h 6335587"/>
              <a:gd name="connsiteX8" fmla="*/ 2638911 w 11603130"/>
              <a:gd name="connsiteY8" fmla="*/ 5933377 h 6335587"/>
              <a:gd name="connsiteX9" fmla="*/ 4080684 w 11603130"/>
              <a:gd name="connsiteY9" fmla="*/ 5926717 h 6335587"/>
              <a:gd name="connsiteX10" fmla="*/ 5045206 w 11603130"/>
              <a:gd name="connsiteY10" fmla="*/ 5927859 h 6335587"/>
              <a:gd name="connsiteX11" fmla="*/ 5855834 w 11603130"/>
              <a:gd name="connsiteY11" fmla="*/ 6335587 h 6335587"/>
              <a:gd name="connsiteX12" fmla="*/ 6274422 w 11603130"/>
              <a:gd name="connsiteY12" fmla="*/ 5903346 h 6335587"/>
              <a:gd name="connsiteX13" fmla="*/ 9098386 w 11603130"/>
              <a:gd name="connsiteY13" fmla="*/ 5911624 h 6335587"/>
              <a:gd name="connsiteX14" fmla="*/ 10007288 w 11603130"/>
              <a:gd name="connsiteY14" fmla="*/ 5914499 h 6335587"/>
              <a:gd name="connsiteX15" fmla="*/ 10927227 w 11603130"/>
              <a:gd name="connsiteY15" fmla="*/ 5922366 h 6335587"/>
              <a:gd name="connsiteX16" fmla="*/ 11562333 w 11603130"/>
              <a:gd name="connsiteY16" fmla="*/ 5906085 h 6335587"/>
              <a:gd name="connsiteX17" fmla="*/ 11571244 w 11603130"/>
              <a:gd name="connsiteY17" fmla="*/ 2621674 h 6335587"/>
              <a:gd name="connsiteX18" fmla="*/ 11561892 w 11603130"/>
              <a:gd name="connsiteY18" fmla="*/ 176313 h 6335587"/>
              <a:gd name="connsiteX19" fmla="*/ 11289537 w 11603130"/>
              <a:gd name="connsiteY19" fmla="*/ 107615 h 6335587"/>
              <a:gd name="connsiteX20" fmla="*/ 10689999 w 11603130"/>
              <a:gd name="connsiteY20" fmla="*/ 70591 h 6335587"/>
              <a:gd name="connsiteX21" fmla="*/ 7599878 w 11603130"/>
              <a:gd name="connsiteY21" fmla="*/ 75910 h 6335587"/>
              <a:gd name="connsiteX22" fmla="*/ 1892744 w 11603130"/>
              <a:gd name="connsiteY22" fmla="*/ 0 h 6335587"/>
              <a:gd name="connsiteX0" fmla="*/ 1892744 w 11603130"/>
              <a:gd name="connsiteY0" fmla="*/ 0 h 6335587"/>
              <a:gd name="connsiteX1" fmla="*/ 304663 w 11603130"/>
              <a:gd name="connsiteY1" fmla="*/ 10761 h 6335587"/>
              <a:gd name="connsiteX2" fmla="*/ 0 w 11603130"/>
              <a:gd name="connsiteY2" fmla="*/ 47942 h 6335587"/>
              <a:gd name="connsiteX3" fmla="*/ 0 w 11603130"/>
              <a:gd name="connsiteY3" fmla="*/ 909146 h 6335587"/>
              <a:gd name="connsiteX4" fmla="*/ 4597 w 11603130"/>
              <a:gd name="connsiteY4" fmla="*/ 909146 h 6335587"/>
              <a:gd name="connsiteX5" fmla="*/ 88972 w 11603130"/>
              <a:gd name="connsiteY5" fmla="*/ 3523848 h 6335587"/>
              <a:gd name="connsiteX6" fmla="*/ 148480 w 11603130"/>
              <a:gd name="connsiteY6" fmla="*/ 5930841 h 6335587"/>
              <a:gd name="connsiteX7" fmla="*/ 2638911 w 11603130"/>
              <a:gd name="connsiteY7" fmla="*/ 5933377 h 6335587"/>
              <a:gd name="connsiteX8" fmla="*/ 4080684 w 11603130"/>
              <a:gd name="connsiteY8" fmla="*/ 5926717 h 6335587"/>
              <a:gd name="connsiteX9" fmla="*/ 5045206 w 11603130"/>
              <a:gd name="connsiteY9" fmla="*/ 5927859 h 6335587"/>
              <a:gd name="connsiteX10" fmla="*/ 5855834 w 11603130"/>
              <a:gd name="connsiteY10" fmla="*/ 6335587 h 6335587"/>
              <a:gd name="connsiteX11" fmla="*/ 6274422 w 11603130"/>
              <a:gd name="connsiteY11" fmla="*/ 5903346 h 6335587"/>
              <a:gd name="connsiteX12" fmla="*/ 9098386 w 11603130"/>
              <a:gd name="connsiteY12" fmla="*/ 5911624 h 6335587"/>
              <a:gd name="connsiteX13" fmla="*/ 10007288 w 11603130"/>
              <a:gd name="connsiteY13" fmla="*/ 5914499 h 6335587"/>
              <a:gd name="connsiteX14" fmla="*/ 10927227 w 11603130"/>
              <a:gd name="connsiteY14" fmla="*/ 5922366 h 6335587"/>
              <a:gd name="connsiteX15" fmla="*/ 11562333 w 11603130"/>
              <a:gd name="connsiteY15" fmla="*/ 5906085 h 6335587"/>
              <a:gd name="connsiteX16" fmla="*/ 11571244 w 11603130"/>
              <a:gd name="connsiteY16" fmla="*/ 2621674 h 6335587"/>
              <a:gd name="connsiteX17" fmla="*/ 11561892 w 11603130"/>
              <a:gd name="connsiteY17" fmla="*/ 176313 h 6335587"/>
              <a:gd name="connsiteX18" fmla="*/ 11289537 w 11603130"/>
              <a:gd name="connsiteY18" fmla="*/ 107615 h 6335587"/>
              <a:gd name="connsiteX19" fmla="*/ 10689999 w 11603130"/>
              <a:gd name="connsiteY19" fmla="*/ 70591 h 6335587"/>
              <a:gd name="connsiteX20" fmla="*/ 7599878 w 11603130"/>
              <a:gd name="connsiteY20" fmla="*/ 75910 h 6335587"/>
              <a:gd name="connsiteX21" fmla="*/ 1892744 w 11603130"/>
              <a:gd name="connsiteY21" fmla="*/ 0 h 6335587"/>
              <a:gd name="connsiteX0" fmla="*/ 1892744 w 12087184"/>
              <a:gd name="connsiteY0" fmla="*/ 0 h 6335587"/>
              <a:gd name="connsiteX1" fmla="*/ 304663 w 12087184"/>
              <a:gd name="connsiteY1" fmla="*/ 10761 h 6335587"/>
              <a:gd name="connsiteX2" fmla="*/ 0 w 12087184"/>
              <a:gd name="connsiteY2" fmla="*/ 47942 h 6335587"/>
              <a:gd name="connsiteX3" fmla="*/ 0 w 12087184"/>
              <a:gd name="connsiteY3" fmla="*/ 909146 h 6335587"/>
              <a:gd name="connsiteX4" fmla="*/ 4597 w 12087184"/>
              <a:gd name="connsiteY4" fmla="*/ 909146 h 6335587"/>
              <a:gd name="connsiteX5" fmla="*/ 88972 w 12087184"/>
              <a:gd name="connsiteY5" fmla="*/ 3523848 h 6335587"/>
              <a:gd name="connsiteX6" fmla="*/ 148480 w 12087184"/>
              <a:gd name="connsiteY6" fmla="*/ 5930841 h 6335587"/>
              <a:gd name="connsiteX7" fmla="*/ 2638911 w 12087184"/>
              <a:gd name="connsiteY7" fmla="*/ 5933377 h 6335587"/>
              <a:gd name="connsiteX8" fmla="*/ 4080684 w 12087184"/>
              <a:gd name="connsiteY8" fmla="*/ 5926717 h 6335587"/>
              <a:gd name="connsiteX9" fmla="*/ 5045206 w 12087184"/>
              <a:gd name="connsiteY9" fmla="*/ 5927859 h 6335587"/>
              <a:gd name="connsiteX10" fmla="*/ 5855834 w 12087184"/>
              <a:gd name="connsiteY10" fmla="*/ 6335587 h 6335587"/>
              <a:gd name="connsiteX11" fmla="*/ 6274422 w 12087184"/>
              <a:gd name="connsiteY11" fmla="*/ 5903346 h 6335587"/>
              <a:gd name="connsiteX12" fmla="*/ 9098386 w 12087184"/>
              <a:gd name="connsiteY12" fmla="*/ 5911624 h 6335587"/>
              <a:gd name="connsiteX13" fmla="*/ 10007288 w 12087184"/>
              <a:gd name="connsiteY13" fmla="*/ 5914499 h 6335587"/>
              <a:gd name="connsiteX14" fmla="*/ 10927227 w 12087184"/>
              <a:gd name="connsiteY14" fmla="*/ 5922366 h 6335587"/>
              <a:gd name="connsiteX15" fmla="*/ 12085310 w 12087184"/>
              <a:gd name="connsiteY15" fmla="*/ 5921320 h 6335587"/>
              <a:gd name="connsiteX16" fmla="*/ 11571244 w 12087184"/>
              <a:gd name="connsiteY16" fmla="*/ 2621674 h 6335587"/>
              <a:gd name="connsiteX17" fmla="*/ 11561892 w 12087184"/>
              <a:gd name="connsiteY17" fmla="*/ 176313 h 6335587"/>
              <a:gd name="connsiteX18" fmla="*/ 11289537 w 12087184"/>
              <a:gd name="connsiteY18" fmla="*/ 107615 h 6335587"/>
              <a:gd name="connsiteX19" fmla="*/ 10689999 w 12087184"/>
              <a:gd name="connsiteY19" fmla="*/ 70591 h 6335587"/>
              <a:gd name="connsiteX20" fmla="*/ 7599878 w 12087184"/>
              <a:gd name="connsiteY20" fmla="*/ 75910 h 6335587"/>
              <a:gd name="connsiteX21" fmla="*/ 1892744 w 12087184"/>
              <a:gd name="connsiteY21" fmla="*/ 0 h 6335587"/>
              <a:gd name="connsiteX0" fmla="*/ 1892744 w 12096545"/>
              <a:gd name="connsiteY0" fmla="*/ 24998 h 6360585"/>
              <a:gd name="connsiteX1" fmla="*/ 304663 w 12096545"/>
              <a:gd name="connsiteY1" fmla="*/ 35759 h 6360585"/>
              <a:gd name="connsiteX2" fmla="*/ 0 w 12096545"/>
              <a:gd name="connsiteY2" fmla="*/ 72940 h 6360585"/>
              <a:gd name="connsiteX3" fmla="*/ 0 w 12096545"/>
              <a:gd name="connsiteY3" fmla="*/ 934144 h 6360585"/>
              <a:gd name="connsiteX4" fmla="*/ 4597 w 12096545"/>
              <a:gd name="connsiteY4" fmla="*/ 934144 h 6360585"/>
              <a:gd name="connsiteX5" fmla="*/ 88972 w 12096545"/>
              <a:gd name="connsiteY5" fmla="*/ 3548846 h 6360585"/>
              <a:gd name="connsiteX6" fmla="*/ 148480 w 12096545"/>
              <a:gd name="connsiteY6" fmla="*/ 5955839 h 6360585"/>
              <a:gd name="connsiteX7" fmla="*/ 2638911 w 12096545"/>
              <a:gd name="connsiteY7" fmla="*/ 5958375 h 6360585"/>
              <a:gd name="connsiteX8" fmla="*/ 4080684 w 12096545"/>
              <a:gd name="connsiteY8" fmla="*/ 5951715 h 6360585"/>
              <a:gd name="connsiteX9" fmla="*/ 5045206 w 12096545"/>
              <a:gd name="connsiteY9" fmla="*/ 5952857 h 6360585"/>
              <a:gd name="connsiteX10" fmla="*/ 5855834 w 12096545"/>
              <a:gd name="connsiteY10" fmla="*/ 6360585 h 6360585"/>
              <a:gd name="connsiteX11" fmla="*/ 6274422 w 12096545"/>
              <a:gd name="connsiteY11" fmla="*/ 5928344 h 6360585"/>
              <a:gd name="connsiteX12" fmla="*/ 9098386 w 12096545"/>
              <a:gd name="connsiteY12" fmla="*/ 5936622 h 6360585"/>
              <a:gd name="connsiteX13" fmla="*/ 10007288 w 12096545"/>
              <a:gd name="connsiteY13" fmla="*/ 5939497 h 6360585"/>
              <a:gd name="connsiteX14" fmla="*/ 10927227 w 12096545"/>
              <a:gd name="connsiteY14" fmla="*/ 5947364 h 6360585"/>
              <a:gd name="connsiteX15" fmla="*/ 12085310 w 12096545"/>
              <a:gd name="connsiteY15" fmla="*/ 5946318 h 6360585"/>
              <a:gd name="connsiteX16" fmla="*/ 12063456 w 12096545"/>
              <a:gd name="connsiteY16" fmla="*/ 2646672 h 6360585"/>
              <a:gd name="connsiteX17" fmla="*/ 11561892 w 12096545"/>
              <a:gd name="connsiteY17" fmla="*/ 201311 h 6360585"/>
              <a:gd name="connsiteX18" fmla="*/ 11289537 w 12096545"/>
              <a:gd name="connsiteY18" fmla="*/ 132613 h 6360585"/>
              <a:gd name="connsiteX19" fmla="*/ 10689999 w 12096545"/>
              <a:gd name="connsiteY19" fmla="*/ 95589 h 6360585"/>
              <a:gd name="connsiteX20" fmla="*/ 7599878 w 12096545"/>
              <a:gd name="connsiteY20" fmla="*/ 100908 h 6360585"/>
              <a:gd name="connsiteX21" fmla="*/ 1892744 w 12096545"/>
              <a:gd name="connsiteY21" fmla="*/ 24998 h 6360585"/>
              <a:gd name="connsiteX0" fmla="*/ 1892744 w 12127183"/>
              <a:gd name="connsiteY0" fmla="*/ 24998 h 6360585"/>
              <a:gd name="connsiteX1" fmla="*/ 304663 w 12127183"/>
              <a:gd name="connsiteY1" fmla="*/ 35759 h 6360585"/>
              <a:gd name="connsiteX2" fmla="*/ 0 w 12127183"/>
              <a:gd name="connsiteY2" fmla="*/ 72940 h 6360585"/>
              <a:gd name="connsiteX3" fmla="*/ 0 w 12127183"/>
              <a:gd name="connsiteY3" fmla="*/ 934144 h 6360585"/>
              <a:gd name="connsiteX4" fmla="*/ 4597 w 12127183"/>
              <a:gd name="connsiteY4" fmla="*/ 934144 h 6360585"/>
              <a:gd name="connsiteX5" fmla="*/ 88972 w 12127183"/>
              <a:gd name="connsiteY5" fmla="*/ 3548846 h 6360585"/>
              <a:gd name="connsiteX6" fmla="*/ 148480 w 12127183"/>
              <a:gd name="connsiteY6" fmla="*/ 5955839 h 6360585"/>
              <a:gd name="connsiteX7" fmla="*/ 2638911 w 12127183"/>
              <a:gd name="connsiteY7" fmla="*/ 5958375 h 6360585"/>
              <a:gd name="connsiteX8" fmla="*/ 4080684 w 12127183"/>
              <a:gd name="connsiteY8" fmla="*/ 5951715 h 6360585"/>
              <a:gd name="connsiteX9" fmla="*/ 5045206 w 12127183"/>
              <a:gd name="connsiteY9" fmla="*/ 5952857 h 6360585"/>
              <a:gd name="connsiteX10" fmla="*/ 5855834 w 12127183"/>
              <a:gd name="connsiteY10" fmla="*/ 6360585 h 6360585"/>
              <a:gd name="connsiteX11" fmla="*/ 6274422 w 12127183"/>
              <a:gd name="connsiteY11" fmla="*/ 5928344 h 6360585"/>
              <a:gd name="connsiteX12" fmla="*/ 9098386 w 12127183"/>
              <a:gd name="connsiteY12" fmla="*/ 5936622 h 6360585"/>
              <a:gd name="connsiteX13" fmla="*/ 10007288 w 12127183"/>
              <a:gd name="connsiteY13" fmla="*/ 5939497 h 6360585"/>
              <a:gd name="connsiteX14" fmla="*/ 10927227 w 12127183"/>
              <a:gd name="connsiteY14" fmla="*/ 5947364 h 6360585"/>
              <a:gd name="connsiteX15" fmla="*/ 12085310 w 12127183"/>
              <a:gd name="connsiteY15" fmla="*/ 5946318 h 6360585"/>
              <a:gd name="connsiteX16" fmla="*/ 12063456 w 12127183"/>
              <a:gd name="connsiteY16" fmla="*/ 2646672 h 6360585"/>
              <a:gd name="connsiteX17" fmla="*/ 12054104 w 12127183"/>
              <a:gd name="connsiteY17" fmla="*/ 201311 h 6360585"/>
              <a:gd name="connsiteX18" fmla="*/ 11289537 w 12127183"/>
              <a:gd name="connsiteY18" fmla="*/ 132613 h 6360585"/>
              <a:gd name="connsiteX19" fmla="*/ 10689999 w 12127183"/>
              <a:gd name="connsiteY19" fmla="*/ 95589 h 6360585"/>
              <a:gd name="connsiteX20" fmla="*/ 7599878 w 12127183"/>
              <a:gd name="connsiteY20" fmla="*/ 100908 h 6360585"/>
              <a:gd name="connsiteX21" fmla="*/ 1892744 w 12127183"/>
              <a:gd name="connsiteY21" fmla="*/ 24998 h 6360585"/>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689999 w 12114255"/>
              <a:gd name="connsiteY19" fmla="*/ 70591 h 6335587"/>
              <a:gd name="connsiteX20" fmla="*/ 7599878 w 12114255"/>
              <a:gd name="connsiteY20" fmla="*/ 75910 h 6335587"/>
              <a:gd name="connsiteX21" fmla="*/ 1892744 w 12114255"/>
              <a:gd name="connsiteY21" fmla="*/ 0 h 6335587"/>
              <a:gd name="connsiteX0" fmla="*/ 1892744 w 12114253"/>
              <a:gd name="connsiteY0" fmla="*/ 0 h 6335587"/>
              <a:gd name="connsiteX1" fmla="*/ 304663 w 12114253"/>
              <a:gd name="connsiteY1" fmla="*/ 10761 h 6335587"/>
              <a:gd name="connsiteX2" fmla="*/ 0 w 12114253"/>
              <a:gd name="connsiteY2" fmla="*/ 47942 h 6335587"/>
              <a:gd name="connsiteX3" fmla="*/ 0 w 12114253"/>
              <a:gd name="connsiteY3" fmla="*/ 909146 h 6335587"/>
              <a:gd name="connsiteX4" fmla="*/ 4597 w 12114253"/>
              <a:gd name="connsiteY4" fmla="*/ 909146 h 6335587"/>
              <a:gd name="connsiteX5" fmla="*/ 88972 w 12114253"/>
              <a:gd name="connsiteY5" fmla="*/ 3523848 h 6335587"/>
              <a:gd name="connsiteX6" fmla="*/ 148480 w 12114253"/>
              <a:gd name="connsiteY6" fmla="*/ 5930841 h 6335587"/>
              <a:gd name="connsiteX7" fmla="*/ 2638911 w 12114253"/>
              <a:gd name="connsiteY7" fmla="*/ 5933377 h 6335587"/>
              <a:gd name="connsiteX8" fmla="*/ 4080684 w 12114253"/>
              <a:gd name="connsiteY8" fmla="*/ 5926717 h 6335587"/>
              <a:gd name="connsiteX9" fmla="*/ 5045206 w 12114253"/>
              <a:gd name="connsiteY9" fmla="*/ 5927859 h 6335587"/>
              <a:gd name="connsiteX10" fmla="*/ 5855834 w 12114253"/>
              <a:gd name="connsiteY10" fmla="*/ 6335587 h 6335587"/>
              <a:gd name="connsiteX11" fmla="*/ 6274422 w 12114253"/>
              <a:gd name="connsiteY11" fmla="*/ 5903346 h 6335587"/>
              <a:gd name="connsiteX12" fmla="*/ 9098386 w 12114253"/>
              <a:gd name="connsiteY12" fmla="*/ 5911624 h 6335587"/>
              <a:gd name="connsiteX13" fmla="*/ 10007288 w 12114253"/>
              <a:gd name="connsiteY13" fmla="*/ 5914499 h 6335587"/>
              <a:gd name="connsiteX14" fmla="*/ 10927227 w 12114253"/>
              <a:gd name="connsiteY14" fmla="*/ 5922366 h 6335587"/>
              <a:gd name="connsiteX15" fmla="*/ 12085310 w 12114253"/>
              <a:gd name="connsiteY15" fmla="*/ 5921320 h 6335587"/>
              <a:gd name="connsiteX16" fmla="*/ 12063456 w 12114253"/>
              <a:gd name="connsiteY16" fmla="*/ 2621674 h 6335587"/>
              <a:gd name="connsiteX17" fmla="*/ 12054104 w 12114253"/>
              <a:gd name="connsiteY17" fmla="*/ 176313 h 6335587"/>
              <a:gd name="connsiteX18" fmla="*/ 11289537 w 12114253"/>
              <a:gd name="connsiteY18" fmla="*/ 107615 h 6335587"/>
              <a:gd name="connsiteX19" fmla="*/ 10259313 w 12114253"/>
              <a:gd name="connsiteY19" fmla="*/ 101059 h 6335587"/>
              <a:gd name="connsiteX20" fmla="*/ 7599878 w 12114253"/>
              <a:gd name="connsiteY20" fmla="*/ 75910 h 6335587"/>
              <a:gd name="connsiteX21" fmla="*/ 1892744 w 12114253"/>
              <a:gd name="connsiteY21" fmla="*/ 0 h 6335587"/>
              <a:gd name="connsiteX0" fmla="*/ 1892744 w 12114255"/>
              <a:gd name="connsiteY0" fmla="*/ 0 h 6335587"/>
              <a:gd name="connsiteX1" fmla="*/ 304663 w 12114255"/>
              <a:gd name="connsiteY1" fmla="*/ 10761 h 6335587"/>
              <a:gd name="connsiteX2" fmla="*/ 0 w 12114255"/>
              <a:gd name="connsiteY2" fmla="*/ 47942 h 6335587"/>
              <a:gd name="connsiteX3" fmla="*/ 0 w 12114255"/>
              <a:gd name="connsiteY3" fmla="*/ 909146 h 6335587"/>
              <a:gd name="connsiteX4" fmla="*/ 4597 w 12114255"/>
              <a:gd name="connsiteY4" fmla="*/ 909146 h 6335587"/>
              <a:gd name="connsiteX5" fmla="*/ 88972 w 12114255"/>
              <a:gd name="connsiteY5" fmla="*/ 3523848 h 6335587"/>
              <a:gd name="connsiteX6" fmla="*/ 148480 w 12114255"/>
              <a:gd name="connsiteY6" fmla="*/ 5930841 h 6335587"/>
              <a:gd name="connsiteX7" fmla="*/ 2638911 w 12114255"/>
              <a:gd name="connsiteY7" fmla="*/ 5933377 h 6335587"/>
              <a:gd name="connsiteX8" fmla="*/ 4080684 w 12114255"/>
              <a:gd name="connsiteY8" fmla="*/ 5926717 h 6335587"/>
              <a:gd name="connsiteX9" fmla="*/ 5045206 w 12114255"/>
              <a:gd name="connsiteY9" fmla="*/ 5927859 h 6335587"/>
              <a:gd name="connsiteX10" fmla="*/ 5855834 w 12114255"/>
              <a:gd name="connsiteY10" fmla="*/ 6335587 h 6335587"/>
              <a:gd name="connsiteX11" fmla="*/ 6274422 w 12114255"/>
              <a:gd name="connsiteY11" fmla="*/ 5903346 h 6335587"/>
              <a:gd name="connsiteX12" fmla="*/ 9098386 w 12114255"/>
              <a:gd name="connsiteY12" fmla="*/ 5911624 h 6335587"/>
              <a:gd name="connsiteX13" fmla="*/ 10007288 w 12114255"/>
              <a:gd name="connsiteY13" fmla="*/ 5914499 h 6335587"/>
              <a:gd name="connsiteX14" fmla="*/ 10927227 w 12114255"/>
              <a:gd name="connsiteY14" fmla="*/ 5922366 h 6335587"/>
              <a:gd name="connsiteX15" fmla="*/ 12085310 w 12114255"/>
              <a:gd name="connsiteY15" fmla="*/ 5921320 h 6335587"/>
              <a:gd name="connsiteX16" fmla="*/ 12063456 w 12114255"/>
              <a:gd name="connsiteY16" fmla="*/ 2621674 h 6335587"/>
              <a:gd name="connsiteX17" fmla="*/ 12054104 w 12114255"/>
              <a:gd name="connsiteY17" fmla="*/ 176313 h 6335587"/>
              <a:gd name="connsiteX18" fmla="*/ 11289537 w 12114255"/>
              <a:gd name="connsiteY18" fmla="*/ 107615 h 6335587"/>
              <a:gd name="connsiteX19" fmla="*/ 10259313 w 12114255"/>
              <a:gd name="connsiteY19" fmla="*/ 101059 h 6335587"/>
              <a:gd name="connsiteX20" fmla="*/ 7599878 w 12114255"/>
              <a:gd name="connsiteY20" fmla="*/ 75910 h 6335587"/>
              <a:gd name="connsiteX21" fmla="*/ 1892744 w 12114255"/>
              <a:gd name="connsiteY21" fmla="*/ 0 h 6335587"/>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274422 w 12114253"/>
              <a:gd name="connsiteY11" fmla="*/ 5903346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080684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080684 w 12114253"/>
              <a:gd name="connsiteY8" fmla="*/ 5926717 h 6330524"/>
              <a:gd name="connsiteX9" fmla="*/ 5045206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5"/>
              <a:gd name="connsiteY0" fmla="*/ 0 h 6330524"/>
              <a:gd name="connsiteX1" fmla="*/ 304663 w 12114255"/>
              <a:gd name="connsiteY1" fmla="*/ 10761 h 6330524"/>
              <a:gd name="connsiteX2" fmla="*/ 0 w 12114255"/>
              <a:gd name="connsiteY2" fmla="*/ 47942 h 6330524"/>
              <a:gd name="connsiteX3" fmla="*/ 0 w 12114255"/>
              <a:gd name="connsiteY3" fmla="*/ 909146 h 6330524"/>
              <a:gd name="connsiteX4" fmla="*/ 4597 w 12114255"/>
              <a:gd name="connsiteY4" fmla="*/ 909146 h 6330524"/>
              <a:gd name="connsiteX5" fmla="*/ 88972 w 12114255"/>
              <a:gd name="connsiteY5" fmla="*/ 3523848 h 6330524"/>
              <a:gd name="connsiteX6" fmla="*/ 148480 w 12114255"/>
              <a:gd name="connsiteY6" fmla="*/ 5930841 h 6330524"/>
              <a:gd name="connsiteX7" fmla="*/ 2638911 w 12114255"/>
              <a:gd name="connsiteY7" fmla="*/ 5933377 h 6330524"/>
              <a:gd name="connsiteX8" fmla="*/ 4308929 w 12114255"/>
              <a:gd name="connsiteY8" fmla="*/ 5926717 h 6330524"/>
              <a:gd name="connsiteX9" fmla="*/ 5045206 w 12114255"/>
              <a:gd name="connsiteY9" fmla="*/ 5927859 h 6330524"/>
              <a:gd name="connsiteX10" fmla="*/ 5731339 w 12114255"/>
              <a:gd name="connsiteY10" fmla="*/ 6330524 h 6330524"/>
              <a:gd name="connsiteX11" fmla="*/ 6077302 w 12114255"/>
              <a:gd name="connsiteY11" fmla="*/ 5908409 h 6330524"/>
              <a:gd name="connsiteX12" fmla="*/ 9098386 w 12114255"/>
              <a:gd name="connsiteY12" fmla="*/ 5911624 h 6330524"/>
              <a:gd name="connsiteX13" fmla="*/ 10007288 w 12114255"/>
              <a:gd name="connsiteY13" fmla="*/ 5914499 h 6330524"/>
              <a:gd name="connsiteX14" fmla="*/ 10927227 w 12114255"/>
              <a:gd name="connsiteY14" fmla="*/ 5922366 h 6330524"/>
              <a:gd name="connsiteX15" fmla="*/ 12085310 w 12114255"/>
              <a:gd name="connsiteY15" fmla="*/ 5921320 h 6330524"/>
              <a:gd name="connsiteX16" fmla="*/ 12063456 w 12114255"/>
              <a:gd name="connsiteY16" fmla="*/ 2621674 h 6330524"/>
              <a:gd name="connsiteX17" fmla="*/ 12054104 w 12114255"/>
              <a:gd name="connsiteY17" fmla="*/ 176313 h 6330524"/>
              <a:gd name="connsiteX18" fmla="*/ 11289537 w 12114255"/>
              <a:gd name="connsiteY18" fmla="*/ 107615 h 6330524"/>
              <a:gd name="connsiteX19" fmla="*/ 10259313 w 12114255"/>
              <a:gd name="connsiteY19" fmla="*/ 101059 h 6330524"/>
              <a:gd name="connsiteX20" fmla="*/ 7599878 w 12114255"/>
              <a:gd name="connsiteY20" fmla="*/ 75910 h 6330524"/>
              <a:gd name="connsiteX21" fmla="*/ 1892744 w 12114255"/>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077302 w 12114253"/>
              <a:gd name="connsiteY11" fmla="*/ 5908409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330524"/>
              <a:gd name="connsiteX1" fmla="*/ 304663 w 12114253"/>
              <a:gd name="connsiteY1" fmla="*/ 10761 h 6330524"/>
              <a:gd name="connsiteX2" fmla="*/ 0 w 12114253"/>
              <a:gd name="connsiteY2" fmla="*/ 47942 h 6330524"/>
              <a:gd name="connsiteX3" fmla="*/ 0 w 12114253"/>
              <a:gd name="connsiteY3" fmla="*/ 909146 h 6330524"/>
              <a:gd name="connsiteX4" fmla="*/ 4597 w 12114253"/>
              <a:gd name="connsiteY4" fmla="*/ 909146 h 6330524"/>
              <a:gd name="connsiteX5" fmla="*/ 88972 w 12114253"/>
              <a:gd name="connsiteY5" fmla="*/ 3523848 h 6330524"/>
              <a:gd name="connsiteX6" fmla="*/ 148480 w 12114253"/>
              <a:gd name="connsiteY6" fmla="*/ 5930841 h 6330524"/>
              <a:gd name="connsiteX7" fmla="*/ 2638911 w 12114253"/>
              <a:gd name="connsiteY7" fmla="*/ 5933377 h 6330524"/>
              <a:gd name="connsiteX8" fmla="*/ 4308929 w 12114253"/>
              <a:gd name="connsiteY8" fmla="*/ 5926717 h 6330524"/>
              <a:gd name="connsiteX9" fmla="*/ 5141474 w 12114253"/>
              <a:gd name="connsiteY9" fmla="*/ 5927859 h 6330524"/>
              <a:gd name="connsiteX10" fmla="*/ 5731339 w 12114253"/>
              <a:gd name="connsiteY10" fmla="*/ 6330524 h 6330524"/>
              <a:gd name="connsiteX11" fmla="*/ 6196455 w 12114253"/>
              <a:gd name="connsiteY11" fmla="*/ 5908410 h 6330524"/>
              <a:gd name="connsiteX12" fmla="*/ 9098386 w 12114253"/>
              <a:gd name="connsiteY12" fmla="*/ 5911624 h 6330524"/>
              <a:gd name="connsiteX13" fmla="*/ 10007288 w 12114253"/>
              <a:gd name="connsiteY13" fmla="*/ 5914499 h 6330524"/>
              <a:gd name="connsiteX14" fmla="*/ 10927227 w 12114253"/>
              <a:gd name="connsiteY14" fmla="*/ 5922366 h 6330524"/>
              <a:gd name="connsiteX15" fmla="*/ 12085310 w 12114253"/>
              <a:gd name="connsiteY15" fmla="*/ 5921320 h 6330524"/>
              <a:gd name="connsiteX16" fmla="*/ 12063456 w 12114253"/>
              <a:gd name="connsiteY16" fmla="*/ 2621674 h 6330524"/>
              <a:gd name="connsiteX17" fmla="*/ 12054104 w 12114253"/>
              <a:gd name="connsiteY17" fmla="*/ 176313 h 6330524"/>
              <a:gd name="connsiteX18" fmla="*/ 11289537 w 12114253"/>
              <a:gd name="connsiteY18" fmla="*/ 107615 h 6330524"/>
              <a:gd name="connsiteX19" fmla="*/ 10259313 w 12114253"/>
              <a:gd name="connsiteY19" fmla="*/ 101059 h 6330524"/>
              <a:gd name="connsiteX20" fmla="*/ 7599878 w 12114253"/>
              <a:gd name="connsiteY20" fmla="*/ 75910 h 6330524"/>
              <a:gd name="connsiteX21" fmla="*/ 1892744 w 12114253"/>
              <a:gd name="connsiteY21" fmla="*/ 0 h 6330524"/>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141474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236797 w 12114253"/>
              <a:gd name="connsiteY9" fmla="*/ 5927859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196455 w 12114253"/>
              <a:gd name="connsiteY11" fmla="*/ 5908410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92239 w 12114253"/>
              <a:gd name="connsiteY11" fmla="*/ 5912762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2638911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14253"/>
              <a:gd name="connsiteY0" fmla="*/ 0 h 6231011"/>
              <a:gd name="connsiteX1" fmla="*/ 304663 w 12114253"/>
              <a:gd name="connsiteY1" fmla="*/ 10761 h 6231011"/>
              <a:gd name="connsiteX2" fmla="*/ 0 w 12114253"/>
              <a:gd name="connsiteY2" fmla="*/ 47942 h 6231011"/>
              <a:gd name="connsiteX3" fmla="*/ 0 w 12114253"/>
              <a:gd name="connsiteY3" fmla="*/ 909146 h 6231011"/>
              <a:gd name="connsiteX4" fmla="*/ 4597 w 12114253"/>
              <a:gd name="connsiteY4" fmla="*/ 909146 h 6231011"/>
              <a:gd name="connsiteX5" fmla="*/ 88972 w 12114253"/>
              <a:gd name="connsiteY5" fmla="*/ 3523848 h 6231011"/>
              <a:gd name="connsiteX6" fmla="*/ 148480 w 12114253"/>
              <a:gd name="connsiteY6" fmla="*/ 5930841 h 6231011"/>
              <a:gd name="connsiteX7" fmla="*/ 3319168 w 12114253"/>
              <a:gd name="connsiteY7" fmla="*/ 5933377 h 6231011"/>
              <a:gd name="connsiteX8" fmla="*/ 4308929 w 12114253"/>
              <a:gd name="connsiteY8" fmla="*/ 5926717 h 6231011"/>
              <a:gd name="connsiteX9" fmla="*/ 5308288 w 12114253"/>
              <a:gd name="connsiteY9" fmla="*/ 5937810 h 6231011"/>
              <a:gd name="connsiteX10" fmla="*/ 5707509 w 12114253"/>
              <a:gd name="connsiteY10" fmla="*/ 6231011 h 6231011"/>
              <a:gd name="connsiteX11" fmla="*/ 6071394 w 12114253"/>
              <a:gd name="connsiteY11" fmla="*/ 5917114 h 6231011"/>
              <a:gd name="connsiteX12" fmla="*/ 9098386 w 12114253"/>
              <a:gd name="connsiteY12" fmla="*/ 5911624 h 6231011"/>
              <a:gd name="connsiteX13" fmla="*/ 10007288 w 12114253"/>
              <a:gd name="connsiteY13" fmla="*/ 5914499 h 6231011"/>
              <a:gd name="connsiteX14" fmla="*/ 10927227 w 12114253"/>
              <a:gd name="connsiteY14" fmla="*/ 5922366 h 6231011"/>
              <a:gd name="connsiteX15" fmla="*/ 12085310 w 12114253"/>
              <a:gd name="connsiteY15" fmla="*/ 5921320 h 6231011"/>
              <a:gd name="connsiteX16" fmla="*/ 12063456 w 12114253"/>
              <a:gd name="connsiteY16" fmla="*/ 2621674 h 6231011"/>
              <a:gd name="connsiteX17" fmla="*/ 12054104 w 12114253"/>
              <a:gd name="connsiteY17" fmla="*/ 176313 h 6231011"/>
              <a:gd name="connsiteX18" fmla="*/ 11289537 w 12114253"/>
              <a:gd name="connsiteY18" fmla="*/ 107615 h 6231011"/>
              <a:gd name="connsiteX19" fmla="*/ 10259313 w 12114253"/>
              <a:gd name="connsiteY19" fmla="*/ 101059 h 6231011"/>
              <a:gd name="connsiteX20" fmla="*/ 7599878 w 12114253"/>
              <a:gd name="connsiteY20" fmla="*/ 75910 h 6231011"/>
              <a:gd name="connsiteX21" fmla="*/ 1892744 w 12114253"/>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07348"/>
              <a:gd name="connsiteY0" fmla="*/ 0 h 6231011"/>
              <a:gd name="connsiteX1" fmla="*/ 304663 w 12107348"/>
              <a:gd name="connsiteY1" fmla="*/ 10761 h 6231011"/>
              <a:gd name="connsiteX2" fmla="*/ 0 w 12107348"/>
              <a:gd name="connsiteY2" fmla="*/ 47942 h 6231011"/>
              <a:gd name="connsiteX3" fmla="*/ 0 w 12107348"/>
              <a:gd name="connsiteY3" fmla="*/ 909146 h 6231011"/>
              <a:gd name="connsiteX4" fmla="*/ 4597 w 12107348"/>
              <a:gd name="connsiteY4" fmla="*/ 909146 h 6231011"/>
              <a:gd name="connsiteX5" fmla="*/ 88972 w 12107348"/>
              <a:gd name="connsiteY5" fmla="*/ 3523848 h 6231011"/>
              <a:gd name="connsiteX6" fmla="*/ 148480 w 12107348"/>
              <a:gd name="connsiteY6" fmla="*/ 5930841 h 6231011"/>
              <a:gd name="connsiteX7" fmla="*/ 3319168 w 12107348"/>
              <a:gd name="connsiteY7" fmla="*/ 5933377 h 6231011"/>
              <a:gd name="connsiteX8" fmla="*/ 4308929 w 12107348"/>
              <a:gd name="connsiteY8" fmla="*/ 5926717 h 6231011"/>
              <a:gd name="connsiteX9" fmla="*/ 5308288 w 12107348"/>
              <a:gd name="connsiteY9" fmla="*/ 5937810 h 6231011"/>
              <a:gd name="connsiteX10" fmla="*/ 5707509 w 12107348"/>
              <a:gd name="connsiteY10" fmla="*/ 6231011 h 6231011"/>
              <a:gd name="connsiteX11" fmla="*/ 6071394 w 12107348"/>
              <a:gd name="connsiteY11" fmla="*/ 5917114 h 6231011"/>
              <a:gd name="connsiteX12" fmla="*/ 9098386 w 12107348"/>
              <a:gd name="connsiteY12" fmla="*/ 5911624 h 6231011"/>
              <a:gd name="connsiteX13" fmla="*/ 10007288 w 12107348"/>
              <a:gd name="connsiteY13" fmla="*/ 5914499 h 6231011"/>
              <a:gd name="connsiteX14" fmla="*/ 10927227 w 12107348"/>
              <a:gd name="connsiteY14" fmla="*/ 5922366 h 6231011"/>
              <a:gd name="connsiteX15" fmla="*/ 12085310 w 12107348"/>
              <a:gd name="connsiteY15" fmla="*/ 5921320 h 6231011"/>
              <a:gd name="connsiteX16" fmla="*/ 12063456 w 12107348"/>
              <a:gd name="connsiteY16" fmla="*/ 2621674 h 6231011"/>
              <a:gd name="connsiteX17" fmla="*/ 12054104 w 12107348"/>
              <a:gd name="connsiteY17" fmla="*/ 176313 h 6231011"/>
              <a:gd name="connsiteX18" fmla="*/ 11289537 w 12107348"/>
              <a:gd name="connsiteY18" fmla="*/ 107615 h 6231011"/>
              <a:gd name="connsiteX19" fmla="*/ 10259313 w 12107348"/>
              <a:gd name="connsiteY19" fmla="*/ 101059 h 6231011"/>
              <a:gd name="connsiteX20" fmla="*/ 7599878 w 12107348"/>
              <a:gd name="connsiteY20" fmla="*/ 75910 h 6231011"/>
              <a:gd name="connsiteX21" fmla="*/ 1892744 w 12107348"/>
              <a:gd name="connsiteY21" fmla="*/ 0 h 6231011"/>
              <a:gd name="connsiteX0" fmla="*/ 1892744 w 12113512"/>
              <a:gd name="connsiteY0" fmla="*/ 25991 h 6257002"/>
              <a:gd name="connsiteX1" fmla="*/ 304663 w 12113512"/>
              <a:gd name="connsiteY1" fmla="*/ 36752 h 6257002"/>
              <a:gd name="connsiteX2" fmla="*/ 0 w 12113512"/>
              <a:gd name="connsiteY2" fmla="*/ 73933 h 6257002"/>
              <a:gd name="connsiteX3" fmla="*/ 0 w 12113512"/>
              <a:gd name="connsiteY3" fmla="*/ 935137 h 6257002"/>
              <a:gd name="connsiteX4" fmla="*/ 4597 w 12113512"/>
              <a:gd name="connsiteY4" fmla="*/ 935137 h 6257002"/>
              <a:gd name="connsiteX5" fmla="*/ 88972 w 12113512"/>
              <a:gd name="connsiteY5" fmla="*/ 3549839 h 6257002"/>
              <a:gd name="connsiteX6" fmla="*/ 148480 w 12113512"/>
              <a:gd name="connsiteY6" fmla="*/ 5956832 h 6257002"/>
              <a:gd name="connsiteX7" fmla="*/ 3319168 w 12113512"/>
              <a:gd name="connsiteY7" fmla="*/ 5959368 h 6257002"/>
              <a:gd name="connsiteX8" fmla="*/ 4308929 w 12113512"/>
              <a:gd name="connsiteY8" fmla="*/ 5952708 h 6257002"/>
              <a:gd name="connsiteX9" fmla="*/ 5308288 w 12113512"/>
              <a:gd name="connsiteY9" fmla="*/ 5963801 h 6257002"/>
              <a:gd name="connsiteX10" fmla="*/ 5707509 w 12113512"/>
              <a:gd name="connsiteY10" fmla="*/ 6257002 h 6257002"/>
              <a:gd name="connsiteX11" fmla="*/ 6071394 w 12113512"/>
              <a:gd name="connsiteY11" fmla="*/ 5943105 h 6257002"/>
              <a:gd name="connsiteX12" fmla="*/ 9098386 w 12113512"/>
              <a:gd name="connsiteY12" fmla="*/ 5937615 h 6257002"/>
              <a:gd name="connsiteX13" fmla="*/ 10007288 w 12113512"/>
              <a:gd name="connsiteY13" fmla="*/ 5940490 h 6257002"/>
              <a:gd name="connsiteX14" fmla="*/ 10927227 w 12113512"/>
              <a:gd name="connsiteY14" fmla="*/ 5948357 h 6257002"/>
              <a:gd name="connsiteX15" fmla="*/ 12085310 w 12113512"/>
              <a:gd name="connsiteY15" fmla="*/ 5947311 h 6257002"/>
              <a:gd name="connsiteX16" fmla="*/ 12063456 w 12113512"/>
              <a:gd name="connsiteY16" fmla="*/ 2647665 h 6257002"/>
              <a:gd name="connsiteX17" fmla="*/ 12054104 w 12113512"/>
              <a:gd name="connsiteY17" fmla="*/ 202304 h 6257002"/>
              <a:gd name="connsiteX18" fmla="*/ 11486459 w 12113512"/>
              <a:gd name="connsiteY18" fmla="*/ 141081 h 6257002"/>
              <a:gd name="connsiteX19" fmla="*/ 10259313 w 12113512"/>
              <a:gd name="connsiteY19" fmla="*/ 127050 h 6257002"/>
              <a:gd name="connsiteX20" fmla="*/ 7599878 w 12113512"/>
              <a:gd name="connsiteY20" fmla="*/ 101901 h 6257002"/>
              <a:gd name="connsiteX21" fmla="*/ 1892744 w 12113512"/>
              <a:gd name="connsiteY21" fmla="*/ 25991 h 6257002"/>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59313 w 12117505"/>
              <a:gd name="connsiteY19" fmla="*/ 101059 h 6231011"/>
              <a:gd name="connsiteX20" fmla="*/ 7599878 w 12117505"/>
              <a:gd name="connsiteY20" fmla="*/ 75910 h 6231011"/>
              <a:gd name="connsiteX21" fmla="*/ 1892744 w 12117505"/>
              <a:gd name="connsiteY21" fmla="*/ 0 h 6231011"/>
              <a:gd name="connsiteX0" fmla="*/ 1892744 w 12117505"/>
              <a:gd name="connsiteY0" fmla="*/ 0 h 6231011"/>
              <a:gd name="connsiteX1" fmla="*/ 304663 w 12117505"/>
              <a:gd name="connsiteY1" fmla="*/ 10761 h 6231011"/>
              <a:gd name="connsiteX2" fmla="*/ 0 w 12117505"/>
              <a:gd name="connsiteY2" fmla="*/ 47942 h 6231011"/>
              <a:gd name="connsiteX3" fmla="*/ 0 w 12117505"/>
              <a:gd name="connsiteY3" fmla="*/ 909146 h 6231011"/>
              <a:gd name="connsiteX4" fmla="*/ 4597 w 12117505"/>
              <a:gd name="connsiteY4" fmla="*/ 909146 h 6231011"/>
              <a:gd name="connsiteX5" fmla="*/ 88972 w 12117505"/>
              <a:gd name="connsiteY5" fmla="*/ 3523848 h 6231011"/>
              <a:gd name="connsiteX6" fmla="*/ 148480 w 12117505"/>
              <a:gd name="connsiteY6" fmla="*/ 5930841 h 6231011"/>
              <a:gd name="connsiteX7" fmla="*/ 3319168 w 12117505"/>
              <a:gd name="connsiteY7" fmla="*/ 5933377 h 6231011"/>
              <a:gd name="connsiteX8" fmla="*/ 4308929 w 12117505"/>
              <a:gd name="connsiteY8" fmla="*/ 5926717 h 6231011"/>
              <a:gd name="connsiteX9" fmla="*/ 5308288 w 12117505"/>
              <a:gd name="connsiteY9" fmla="*/ 5937810 h 6231011"/>
              <a:gd name="connsiteX10" fmla="*/ 5707509 w 12117505"/>
              <a:gd name="connsiteY10" fmla="*/ 6231011 h 6231011"/>
              <a:gd name="connsiteX11" fmla="*/ 6071394 w 12117505"/>
              <a:gd name="connsiteY11" fmla="*/ 5917114 h 6231011"/>
              <a:gd name="connsiteX12" fmla="*/ 9098386 w 12117505"/>
              <a:gd name="connsiteY12" fmla="*/ 5911624 h 6231011"/>
              <a:gd name="connsiteX13" fmla="*/ 10007288 w 12117505"/>
              <a:gd name="connsiteY13" fmla="*/ 5914499 h 6231011"/>
              <a:gd name="connsiteX14" fmla="*/ 10927227 w 12117505"/>
              <a:gd name="connsiteY14" fmla="*/ 5922366 h 6231011"/>
              <a:gd name="connsiteX15" fmla="*/ 12085310 w 12117505"/>
              <a:gd name="connsiteY15" fmla="*/ 5921320 h 6231011"/>
              <a:gd name="connsiteX16" fmla="*/ 12063456 w 12117505"/>
              <a:gd name="connsiteY16" fmla="*/ 2621674 h 6231011"/>
              <a:gd name="connsiteX17" fmla="*/ 12054104 w 12117505"/>
              <a:gd name="connsiteY17" fmla="*/ 176313 h 6231011"/>
              <a:gd name="connsiteX18" fmla="*/ 11486459 w 12117505"/>
              <a:gd name="connsiteY18" fmla="*/ 115090 h 6231011"/>
              <a:gd name="connsiteX19" fmla="*/ 10223511 w 12117505"/>
              <a:gd name="connsiteY19" fmla="*/ 101059 h 6231011"/>
              <a:gd name="connsiteX20" fmla="*/ 7599878 w 12117505"/>
              <a:gd name="connsiteY20" fmla="*/ 75910 h 6231011"/>
              <a:gd name="connsiteX21" fmla="*/ 1892744 w 12117505"/>
              <a:gd name="connsiteY21" fmla="*/ 0 h 6231011"/>
              <a:gd name="connsiteX0" fmla="*/ 2161267 w 12117505"/>
              <a:gd name="connsiteY0" fmla="*/ 19141 h 6220250"/>
              <a:gd name="connsiteX1" fmla="*/ 304663 w 12117505"/>
              <a:gd name="connsiteY1" fmla="*/ 0 h 6220250"/>
              <a:gd name="connsiteX2" fmla="*/ 0 w 12117505"/>
              <a:gd name="connsiteY2" fmla="*/ 37181 h 6220250"/>
              <a:gd name="connsiteX3" fmla="*/ 0 w 12117505"/>
              <a:gd name="connsiteY3" fmla="*/ 898385 h 6220250"/>
              <a:gd name="connsiteX4" fmla="*/ 4597 w 12117505"/>
              <a:gd name="connsiteY4" fmla="*/ 898385 h 6220250"/>
              <a:gd name="connsiteX5" fmla="*/ 88972 w 12117505"/>
              <a:gd name="connsiteY5" fmla="*/ 3513087 h 6220250"/>
              <a:gd name="connsiteX6" fmla="*/ 148480 w 12117505"/>
              <a:gd name="connsiteY6" fmla="*/ 5920080 h 6220250"/>
              <a:gd name="connsiteX7" fmla="*/ 3319168 w 12117505"/>
              <a:gd name="connsiteY7" fmla="*/ 5922616 h 6220250"/>
              <a:gd name="connsiteX8" fmla="*/ 4308929 w 12117505"/>
              <a:gd name="connsiteY8" fmla="*/ 5915956 h 6220250"/>
              <a:gd name="connsiteX9" fmla="*/ 5308288 w 12117505"/>
              <a:gd name="connsiteY9" fmla="*/ 5927049 h 6220250"/>
              <a:gd name="connsiteX10" fmla="*/ 5707509 w 12117505"/>
              <a:gd name="connsiteY10" fmla="*/ 6220250 h 6220250"/>
              <a:gd name="connsiteX11" fmla="*/ 6071394 w 12117505"/>
              <a:gd name="connsiteY11" fmla="*/ 5906353 h 6220250"/>
              <a:gd name="connsiteX12" fmla="*/ 9098386 w 12117505"/>
              <a:gd name="connsiteY12" fmla="*/ 5900863 h 6220250"/>
              <a:gd name="connsiteX13" fmla="*/ 10007288 w 12117505"/>
              <a:gd name="connsiteY13" fmla="*/ 5903738 h 6220250"/>
              <a:gd name="connsiteX14" fmla="*/ 10927227 w 12117505"/>
              <a:gd name="connsiteY14" fmla="*/ 5911605 h 6220250"/>
              <a:gd name="connsiteX15" fmla="*/ 12085310 w 12117505"/>
              <a:gd name="connsiteY15" fmla="*/ 5910559 h 6220250"/>
              <a:gd name="connsiteX16" fmla="*/ 12063456 w 12117505"/>
              <a:gd name="connsiteY16" fmla="*/ 2610913 h 6220250"/>
              <a:gd name="connsiteX17" fmla="*/ 12054104 w 12117505"/>
              <a:gd name="connsiteY17" fmla="*/ 165552 h 6220250"/>
              <a:gd name="connsiteX18" fmla="*/ 11486459 w 12117505"/>
              <a:gd name="connsiteY18" fmla="*/ 104329 h 6220250"/>
              <a:gd name="connsiteX19" fmla="*/ 10223511 w 12117505"/>
              <a:gd name="connsiteY19" fmla="*/ 90298 h 6220250"/>
              <a:gd name="connsiteX20" fmla="*/ 7599878 w 12117505"/>
              <a:gd name="connsiteY20" fmla="*/ 65149 h 6220250"/>
              <a:gd name="connsiteX21" fmla="*/ 2161267 w 12117505"/>
              <a:gd name="connsiteY21" fmla="*/ 19141 h 622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117505" h="6220250">
                <a:moveTo>
                  <a:pt x="2161267" y="19141"/>
                </a:moveTo>
                <a:lnTo>
                  <a:pt x="304663" y="0"/>
                </a:lnTo>
                <a:cubicBezTo>
                  <a:pt x="185441" y="6633"/>
                  <a:pt x="30881" y="-9771"/>
                  <a:pt x="0" y="37181"/>
                </a:cubicBezTo>
                <a:lnTo>
                  <a:pt x="0" y="898385"/>
                </a:lnTo>
                <a:lnTo>
                  <a:pt x="4597" y="898385"/>
                </a:lnTo>
                <a:cubicBezTo>
                  <a:pt x="19426" y="1334169"/>
                  <a:pt x="64992" y="2676138"/>
                  <a:pt x="88972" y="3513087"/>
                </a:cubicBezTo>
                <a:cubicBezTo>
                  <a:pt x="105117" y="5620876"/>
                  <a:pt x="7283" y="5947660"/>
                  <a:pt x="148480" y="5920080"/>
                </a:cubicBezTo>
                <a:cubicBezTo>
                  <a:pt x="1104834" y="5907051"/>
                  <a:pt x="1937287" y="5946100"/>
                  <a:pt x="3319168" y="5922616"/>
                </a:cubicBezTo>
                <a:lnTo>
                  <a:pt x="4308929" y="5915956"/>
                </a:lnTo>
                <a:lnTo>
                  <a:pt x="5308288" y="5927049"/>
                </a:lnTo>
                <a:cubicBezTo>
                  <a:pt x="5547231" y="6067310"/>
                  <a:pt x="5496220" y="6087878"/>
                  <a:pt x="5707509" y="6220250"/>
                </a:cubicBezTo>
                <a:cubicBezTo>
                  <a:pt x="5841193" y="6118374"/>
                  <a:pt x="5945888" y="6035937"/>
                  <a:pt x="6071394" y="5906353"/>
                </a:cubicBezTo>
                <a:cubicBezTo>
                  <a:pt x="6158383" y="5903613"/>
                  <a:pt x="8737174" y="5907778"/>
                  <a:pt x="9098386" y="5900863"/>
                </a:cubicBezTo>
                <a:lnTo>
                  <a:pt x="10007288" y="5903738"/>
                </a:lnTo>
                <a:lnTo>
                  <a:pt x="10927227" y="5911605"/>
                </a:lnTo>
                <a:cubicBezTo>
                  <a:pt x="11284890" y="5901941"/>
                  <a:pt x="12058379" y="5954312"/>
                  <a:pt x="12085310" y="5910559"/>
                </a:cubicBezTo>
                <a:cubicBezTo>
                  <a:pt x="12123753" y="5705039"/>
                  <a:pt x="12050112" y="4396214"/>
                  <a:pt x="12063456" y="2610913"/>
                </a:cubicBezTo>
                <a:cubicBezTo>
                  <a:pt x="12111817" y="1529645"/>
                  <a:pt x="12159998" y="580957"/>
                  <a:pt x="12054104" y="165552"/>
                </a:cubicBezTo>
                <a:cubicBezTo>
                  <a:pt x="12029550" y="69231"/>
                  <a:pt x="11791558" y="116871"/>
                  <a:pt x="11486459" y="104329"/>
                </a:cubicBezTo>
                <a:cubicBezTo>
                  <a:pt x="11181360" y="91787"/>
                  <a:pt x="10644494" y="94975"/>
                  <a:pt x="10223511" y="90298"/>
                </a:cubicBezTo>
                <a:lnTo>
                  <a:pt x="7599878" y="65149"/>
                </a:lnTo>
                <a:lnTo>
                  <a:pt x="2161267" y="19141"/>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84E483E3-1BB6-7545-64CD-1B2FF345CC8D}"/>
              </a:ext>
            </a:extLst>
          </p:cNvPr>
          <p:cNvGraphicFramePr>
            <a:graphicFrameLocks noGrp="1"/>
          </p:cNvGraphicFramePr>
          <p:nvPr>
            <p:ph idx="1"/>
            <p:extLst>
              <p:ext uri="{D42A27DB-BD31-4B8C-83A1-F6EECF244321}">
                <p14:modId xmlns:p14="http://schemas.microsoft.com/office/powerpoint/2010/main" val="3734375201"/>
              </p:ext>
            </p:extLst>
          </p:nvPr>
        </p:nvGraphicFramePr>
        <p:xfrm>
          <a:off x="5462177" y="866273"/>
          <a:ext cx="5943760" cy="5192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99236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8E898BD-E486-4B36-BE62-17938B5D2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5871F2E-3032-48BF-98ED-67B87BFB0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442" y="4354041"/>
            <a:ext cx="9614555" cy="187521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10007288 w 11603130"/>
              <a:gd name="connsiteY15" fmla="*/ 5914499 h 6362961"/>
              <a:gd name="connsiteX16" fmla="*/ 10927227 w 11603130"/>
              <a:gd name="connsiteY16" fmla="*/ 5922366 h 6362961"/>
              <a:gd name="connsiteX17" fmla="*/ 11562333 w 11603130"/>
              <a:gd name="connsiteY17" fmla="*/ 5906085 h 6362961"/>
              <a:gd name="connsiteX18" fmla="*/ 11571244 w 11603130"/>
              <a:gd name="connsiteY18" fmla="*/ 2621674 h 6362961"/>
              <a:gd name="connsiteX19" fmla="*/ 11561892 w 11603130"/>
              <a:gd name="connsiteY19" fmla="*/ 176313 h 6362961"/>
              <a:gd name="connsiteX20" fmla="*/ 11289537 w 11603130"/>
              <a:gd name="connsiteY20" fmla="*/ 107615 h 6362961"/>
              <a:gd name="connsiteX21" fmla="*/ 10689999 w 11603130"/>
              <a:gd name="connsiteY21" fmla="*/ 70591 h 6362961"/>
              <a:gd name="connsiteX22" fmla="*/ 7599878 w 11603130"/>
              <a:gd name="connsiteY22" fmla="*/ 75910 h 6362961"/>
              <a:gd name="connsiteX23" fmla="*/ 1892744 w 11603130"/>
              <a:gd name="connsiteY23" fmla="*/ 0 h 6362961"/>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143603 w 11603130"/>
              <a:gd name="connsiteY9" fmla="*/ 5913030 h 6472442"/>
              <a:gd name="connsiteX10" fmla="*/ 8168400 w 11603130"/>
              <a:gd name="connsiteY10" fmla="*/ 5914173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143603 w 11603130"/>
              <a:gd name="connsiteY9" fmla="*/ 5913030 h 6472442"/>
              <a:gd name="connsiteX10" fmla="*/ 8168401 w 11603130"/>
              <a:gd name="connsiteY10" fmla="*/ 5646549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168401 w 11603130"/>
              <a:gd name="connsiteY10" fmla="*/ 5646549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4 w 11603130"/>
              <a:gd name="connsiteY17" fmla="*/ 5918251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4 w 11603130"/>
              <a:gd name="connsiteY17" fmla="*/ 5918251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294199 w 11603130"/>
              <a:gd name="connsiteY9" fmla="*/ 5913031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071632 w 11603130"/>
              <a:gd name="connsiteY9" fmla="*/ 5902007 h 6472442"/>
              <a:gd name="connsiteX10" fmla="*/ 8334742 w 11603130"/>
              <a:gd name="connsiteY10" fmla="*/ 5912754 h 6472442"/>
              <a:gd name="connsiteX11" fmla="*/ 8300328 w 11603130"/>
              <a:gd name="connsiteY11" fmla="*/ 6472442 h 6472442"/>
              <a:gd name="connsiteX12" fmla="*/ 8951337 w 11603130"/>
              <a:gd name="connsiteY12" fmla="*/ 5912879 h 6472442"/>
              <a:gd name="connsiteX13" fmla="*/ 9774882 w 11603130"/>
              <a:gd name="connsiteY13" fmla="*/ 5899460 h 6472442"/>
              <a:gd name="connsiteX14" fmla="*/ 10927227 w 11603130"/>
              <a:gd name="connsiteY14" fmla="*/ 5922366 h 6472442"/>
              <a:gd name="connsiteX15" fmla="*/ 11562334 w 11603130"/>
              <a:gd name="connsiteY15" fmla="*/ 5918251 h 6472442"/>
              <a:gd name="connsiteX16" fmla="*/ 11571244 w 11603130"/>
              <a:gd name="connsiteY16" fmla="*/ 2621674 h 6472442"/>
              <a:gd name="connsiteX17" fmla="*/ 11561892 w 11603130"/>
              <a:gd name="connsiteY17" fmla="*/ 176313 h 6472442"/>
              <a:gd name="connsiteX18" fmla="*/ 11289537 w 11603130"/>
              <a:gd name="connsiteY18" fmla="*/ 107615 h 6472442"/>
              <a:gd name="connsiteX19" fmla="*/ 10689999 w 11603130"/>
              <a:gd name="connsiteY19" fmla="*/ 70591 h 6472442"/>
              <a:gd name="connsiteX20" fmla="*/ 7599878 w 11603130"/>
              <a:gd name="connsiteY20" fmla="*/ 75910 h 6472442"/>
              <a:gd name="connsiteX21" fmla="*/ 1892744 w 11603130"/>
              <a:gd name="connsiteY21"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484139 w 11603130"/>
              <a:gd name="connsiteY8" fmla="*/ 5922735 h 6472442"/>
              <a:gd name="connsiteX9" fmla="*/ 8071632 w 11603130"/>
              <a:gd name="connsiteY9" fmla="*/ 5902007 h 6472442"/>
              <a:gd name="connsiteX10" fmla="*/ 8334742 w 11603130"/>
              <a:gd name="connsiteY10" fmla="*/ 5912754 h 6472442"/>
              <a:gd name="connsiteX11" fmla="*/ 8300328 w 11603130"/>
              <a:gd name="connsiteY11" fmla="*/ 6472442 h 6472442"/>
              <a:gd name="connsiteX12" fmla="*/ 8951337 w 11603130"/>
              <a:gd name="connsiteY12" fmla="*/ 5912879 h 6472442"/>
              <a:gd name="connsiteX13" fmla="*/ 9774882 w 11603130"/>
              <a:gd name="connsiteY13" fmla="*/ 5899460 h 6472442"/>
              <a:gd name="connsiteX14" fmla="*/ 10927227 w 11603130"/>
              <a:gd name="connsiteY14" fmla="*/ 5922366 h 6472442"/>
              <a:gd name="connsiteX15" fmla="*/ 11562334 w 11603130"/>
              <a:gd name="connsiteY15" fmla="*/ 5918251 h 6472442"/>
              <a:gd name="connsiteX16" fmla="*/ 11571244 w 11603130"/>
              <a:gd name="connsiteY16" fmla="*/ 2621674 h 6472442"/>
              <a:gd name="connsiteX17" fmla="*/ 11561892 w 11603130"/>
              <a:gd name="connsiteY17" fmla="*/ 176313 h 6472442"/>
              <a:gd name="connsiteX18" fmla="*/ 11289537 w 11603130"/>
              <a:gd name="connsiteY18" fmla="*/ 107615 h 6472442"/>
              <a:gd name="connsiteX19" fmla="*/ 10689999 w 11603130"/>
              <a:gd name="connsiteY19" fmla="*/ 70591 h 6472442"/>
              <a:gd name="connsiteX20" fmla="*/ 7599878 w 11603130"/>
              <a:gd name="connsiteY20" fmla="*/ 75910 h 6472442"/>
              <a:gd name="connsiteX21" fmla="*/ 1892744 w 11603130"/>
              <a:gd name="connsiteY21" fmla="*/ 0 h 6472442"/>
              <a:gd name="connsiteX0" fmla="*/ 1892744 w 11597724"/>
              <a:gd name="connsiteY0" fmla="*/ 34441 h 6506883"/>
              <a:gd name="connsiteX1" fmla="*/ 304663 w 11597724"/>
              <a:gd name="connsiteY1" fmla="*/ 45202 h 6506883"/>
              <a:gd name="connsiteX2" fmla="*/ 0 w 11597724"/>
              <a:gd name="connsiteY2" fmla="*/ 82383 h 6506883"/>
              <a:gd name="connsiteX3" fmla="*/ 0 w 11597724"/>
              <a:gd name="connsiteY3" fmla="*/ 943587 h 6506883"/>
              <a:gd name="connsiteX4" fmla="*/ 4597 w 11597724"/>
              <a:gd name="connsiteY4" fmla="*/ 943587 h 6506883"/>
              <a:gd name="connsiteX5" fmla="*/ 8568 w 11597724"/>
              <a:gd name="connsiteY5" fmla="*/ 1123349 h 6506883"/>
              <a:gd name="connsiteX6" fmla="*/ 88972 w 11597724"/>
              <a:gd name="connsiteY6" fmla="*/ 3558289 h 6506883"/>
              <a:gd name="connsiteX7" fmla="*/ 148480 w 11597724"/>
              <a:gd name="connsiteY7" fmla="*/ 5965282 h 6506883"/>
              <a:gd name="connsiteX8" fmla="*/ 5484139 w 11597724"/>
              <a:gd name="connsiteY8" fmla="*/ 5957176 h 6506883"/>
              <a:gd name="connsiteX9" fmla="*/ 8071632 w 11597724"/>
              <a:gd name="connsiteY9" fmla="*/ 5936448 h 6506883"/>
              <a:gd name="connsiteX10" fmla="*/ 8334742 w 11597724"/>
              <a:gd name="connsiteY10" fmla="*/ 5947195 h 6506883"/>
              <a:gd name="connsiteX11" fmla="*/ 8300328 w 11597724"/>
              <a:gd name="connsiteY11" fmla="*/ 6506883 h 6506883"/>
              <a:gd name="connsiteX12" fmla="*/ 8951337 w 11597724"/>
              <a:gd name="connsiteY12" fmla="*/ 5947320 h 6506883"/>
              <a:gd name="connsiteX13" fmla="*/ 9774882 w 11597724"/>
              <a:gd name="connsiteY13" fmla="*/ 5933901 h 6506883"/>
              <a:gd name="connsiteX14" fmla="*/ 10927227 w 11597724"/>
              <a:gd name="connsiteY14" fmla="*/ 5956807 h 6506883"/>
              <a:gd name="connsiteX15" fmla="*/ 11562334 w 11597724"/>
              <a:gd name="connsiteY15" fmla="*/ 5952692 h 6506883"/>
              <a:gd name="connsiteX16" fmla="*/ 11571244 w 11597724"/>
              <a:gd name="connsiteY16" fmla="*/ 2656115 h 6506883"/>
              <a:gd name="connsiteX17" fmla="*/ 11561892 w 11597724"/>
              <a:gd name="connsiteY17" fmla="*/ 210754 h 6506883"/>
              <a:gd name="connsiteX18" fmla="*/ 11386303 w 11597724"/>
              <a:gd name="connsiteY18" fmla="*/ 117726 h 6506883"/>
              <a:gd name="connsiteX19" fmla="*/ 10689999 w 11597724"/>
              <a:gd name="connsiteY19" fmla="*/ 105032 h 6506883"/>
              <a:gd name="connsiteX20" fmla="*/ 7599878 w 11597724"/>
              <a:gd name="connsiteY20" fmla="*/ 110351 h 6506883"/>
              <a:gd name="connsiteX21" fmla="*/ 1892744 w 11597724"/>
              <a:gd name="connsiteY21" fmla="*/ 34441 h 6506883"/>
              <a:gd name="connsiteX0" fmla="*/ 1892744 w 11597724"/>
              <a:gd name="connsiteY0" fmla="*/ 34443 h 6506885"/>
              <a:gd name="connsiteX1" fmla="*/ 304663 w 11597724"/>
              <a:gd name="connsiteY1" fmla="*/ 45204 h 6506885"/>
              <a:gd name="connsiteX2" fmla="*/ 0 w 11597724"/>
              <a:gd name="connsiteY2" fmla="*/ 82385 h 6506885"/>
              <a:gd name="connsiteX3" fmla="*/ 0 w 11597724"/>
              <a:gd name="connsiteY3" fmla="*/ 943589 h 6506885"/>
              <a:gd name="connsiteX4" fmla="*/ 4597 w 11597724"/>
              <a:gd name="connsiteY4" fmla="*/ 943589 h 6506885"/>
              <a:gd name="connsiteX5" fmla="*/ 8568 w 11597724"/>
              <a:gd name="connsiteY5" fmla="*/ 1123351 h 6506885"/>
              <a:gd name="connsiteX6" fmla="*/ 88972 w 11597724"/>
              <a:gd name="connsiteY6" fmla="*/ 3558291 h 6506885"/>
              <a:gd name="connsiteX7" fmla="*/ 148480 w 11597724"/>
              <a:gd name="connsiteY7" fmla="*/ 5965284 h 6506885"/>
              <a:gd name="connsiteX8" fmla="*/ 5484139 w 11597724"/>
              <a:gd name="connsiteY8" fmla="*/ 5957178 h 6506885"/>
              <a:gd name="connsiteX9" fmla="*/ 8071632 w 11597724"/>
              <a:gd name="connsiteY9" fmla="*/ 5936450 h 6506885"/>
              <a:gd name="connsiteX10" fmla="*/ 8334742 w 11597724"/>
              <a:gd name="connsiteY10" fmla="*/ 5947197 h 6506885"/>
              <a:gd name="connsiteX11" fmla="*/ 8300328 w 11597724"/>
              <a:gd name="connsiteY11" fmla="*/ 6506885 h 6506885"/>
              <a:gd name="connsiteX12" fmla="*/ 8951337 w 11597724"/>
              <a:gd name="connsiteY12" fmla="*/ 5947322 h 6506885"/>
              <a:gd name="connsiteX13" fmla="*/ 9774882 w 11597724"/>
              <a:gd name="connsiteY13" fmla="*/ 5933903 h 6506885"/>
              <a:gd name="connsiteX14" fmla="*/ 10927227 w 11597724"/>
              <a:gd name="connsiteY14" fmla="*/ 5956809 h 6506885"/>
              <a:gd name="connsiteX15" fmla="*/ 11562334 w 11597724"/>
              <a:gd name="connsiteY15" fmla="*/ 5952694 h 6506885"/>
              <a:gd name="connsiteX16" fmla="*/ 11571244 w 11597724"/>
              <a:gd name="connsiteY16" fmla="*/ 2656117 h 6506885"/>
              <a:gd name="connsiteX17" fmla="*/ 11561892 w 11597724"/>
              <a:gd name="connsiteY17" fmla="*/ 210756 h 6506885"/>
              <a:gd name="connsiteX18" fmla="*/ 11386303 w 11597724"/>
              <a:gd name="connsiteY18" fmla="*/ 117728 h 6506885"/>
              <a:gd name="connsiteX19" fmla="*/ 10689999 w 11597724"/>
              <a:gd name="connsiteY19" fmla="*/ 105034 h 6506885"/>
              <a:gd name="connsiteX20" fmla="*/ 7599878 w 11597724"/>
              <a:gd name="connsiteY20" fmla="*/ 110353 h 6506885"/>
              <a:gd name="connsiteX21" fmla="*/ 1892744 w 11597724"/>
              <a:gd name="connsiteY21" fmla="*/ 34443 h 6506885"/>
              <a:gd name="connsiteX0" fmla="*/ 1892744 w 11601890"/>
              <a:gd name="connsiteY0" fmla="*/ -1 h 6472441"/>
              <a:gd name="connsiteX1" fmla="*/ 304663 w 11601890"/>
              <a:gd name="connsiteY1" fmla="*/ 10760 h 6472441"/>
              <a:gd name="connsiteX2" fmla="*/ 0 w 11601890"/>
              <a:gd name="connsiteY2" fmla="*/ 47941 h 6472441"/>
              <a:gd name="connsiteX3" fmla="*/ 0 w 11601890"/>
              <a:gd name="connsiteY3" fmla="*/ 909145 h 6472441"/>
              <a:gd name="connsiteX4" fmla="*/ 4597 w 11601890"/>
              <a:gd name="connsiteY4" fmla="*/ 909145 h 6472441"/>
              <a:gd name="connsiteX5" fmla="*/ 8568 w 11601890"/>
              <a:gd name="connsiteY5" fmla="*/ 1088907 h 6472441"/>
              <a:gd name="connsiteX6" fmla="*/ 88972 w 11601890"/>
              <a:gd name="connsiteY6" fmla="*/ 3523847 h 6472441"/>
              <a:gd name="connsiteX7" fmla="*/ 148480 w 11601890"/>
              <a:gd name="connsiteY7" fmla="*/ 5930840 h 6472441"/>
              <a:gd name="connsiteX8" fmla="*/ 5484139 w 11601890"/>
              <a:gd name="connsiteY8" fmla="*/ 5922734 h 6472441"/>
              <a:gd name="connsiteX9" fmla="*/ 8071632 w 11601890"/>
              <a:gd name="connsiteY9" fmla="*/ 5902006 h 6472441"/>
              <a:gd name="connsiteX10" fmla="*/ 8334742 w 11601890"/>
              <a:gd name="connsiteY10" fmla="*/ 5912753 h 6472441"/>
              <a:gd name="connsiteX11" fmla="*/ 8300328 w 11601890"/>
              <a:gd name="connsiteY11" fmla="*/ 6472441 h 6472441"/>
              <a:gd name="connsiteX12" fmla="*/ 8951337 w 11601890"/>
              <a:gd name="connsiteY12" fmla="*/ 5912878 h 6472441"/>
              <a:gd name="connsiteX13" fmla="*/ 9774882 w 11601890"/>
              <a:gd name="connsiteY13" fmla="*/ 5899459 h 6472441"/>
              <a:gd name="connsiteX14" fmla="*/ 10927227 w 11601890"/>
              <a:gd name="connsiteY14" fmla="*/ 5922365 h 6472441"/>
              <a:gd name="connsiteX15" fmla="*/ 11562334 w 11601890"/>
              <a:gd name="connsiteY15" fmla="*/ 5918250 h 6472441"/>
              <a:gd name="connsiteX16" fmla="*/ 11571244 w 11601890"/>
              <a:gd name="connsiteY16" fmla="*/ 2621673 h 6472441"/>
              <a:gd name="connsiteX17" fmla="*/ 11572643 w 11601890"/>
              <a:gd name="connsiteY17" fmla="*/ 261466 h 6472441"/>
              <a:gd name="connsiteX18" fmla="*/ 11386303 w 11601890"/>
              <a:gd name="connsiteY18" fmla="*/ 83284 h 6472441"/>
              <a:gd name="connsiteX19" fmla="*/ 10689999 w 11601890"/>
              <a:gd name="connsiteY19" fmla="*/ 70590 h 6472441"/>
              <a:gd name="connsiteX20" fmla="*/ 7599878 w 11601890"/>
              <a:gd name="connsiteY20" fmla="*/ 75909 h 6472441"/>
              <a:gd name="connsiteX21" fmla="*/ 1892744 w 11601890"/>
              <a:gd name="connsiteY21" fmla="*/ -1 h 6472441"/>
              <a:gd name="connsiteX0" fmla="*/ 1892744 w 11592538"/>
              <a:gd name="connsiteY0" fmla="*/ -1 h 6472441"/>
              <a:gd name="connsiteX1" fmla="*/ 304663 w 11592538"/>
              <a:gd name="connsiteY1" fmla="*/ 10760 h 6472441"/>
              <a:gd name="connsiteX2" fmla="*/ 0 w 11592538"/>
              <a:gd name="connsiteY2" fmla="*/ 47941 h 6472441"/>
              <a:gd name="connsiteX3" fmla="*/ 0 w 11592538"/>
              <a:gd name="connsiteY3" fmla="*/ 909145 h 6472441"/>
              <a:gd name="connsiteX4" fmla="*/ 4597 w 11592538"/>
              <a:gd name="connsiteY4" fmla="*/ 909145 h 6472441"/>
              <a:gd name="connsiteX5" fmla="*/ 8568 w 11592538"/>
              <a:gd name="connsiteY5" fmla="*/ 1088907 h 6472441"/>
              <a:gd name="connsiteX6" fmla="*/ 88972 w 11592538"/>
              <a:gd name="connsiteY6" fmla="*/ 3523847 h 6472441"/>
              <a:gd name="connsiteX7" fmla="*/ 148480 w 11592538"/>
              <a:gd name="connsiteY7" fmla="*/ 5930840 h 6472441"/>
              <a:gd name="connsiteX8" fmla="*/ 5484139 w 11592538"/>
              <a:gd name="connsiteY8" fmla="*/ 5922734 h 6472441"/>
              <a:gd name="connsiteX9" fmla="*/ 8071632 w 11592538"/>
              <a:gd name="connsiteY9" fmla="*/ 5902006 h 6472441"/>
              <a:gd name="connsiteX10" fmla="*/ 8334742 w 11592538"/>
              <a:gd name="connsiteY10" fmla="*/ 5912753 h 6472441"/>
              <a:gd name="connsiteX11" fmla="*/ 8300328 w 11592538"/>
              <a:gd name="connsiteY11" fmla="*/ 6472441 h 6472441"/>
              <a:gd name="connsiteX12" fmla="*/ 8951337 w 11592538"/>
              <a:gd name="connsiteY12" fmla="*/ 5912878 h 6472441"/>
              <a:gd name="connsiteX13" fmla="*/ 9774882 w 11592538"/>
              <a:gd name="connsiteY13" fmla="*/ 5899459 h 6472441"/>
              <a:gd name="connsiteX14" fmla="*/ 10927227 w 11592538"/>
              <a:gd name="connsiteY14" fmla="*/ 5922365 h 6472441"/>
              <a:gd name="connsiteX15" fmla="*/ 11562334 w 11592538"/>
              <a:gd name="connsiteY15" fmla="*/ 5918250 h 6472441"/>
              <a:gd name="connsiteX16" fmla="*/ 11571244 w 11592538"/>
              <a:gd name="connsiteY16" fmla="*/ 2621673 h 6472441"/>
              <a:gd name="connsiteX17" fmla="*/ 11572643 w 11592538"/>
              <a:gd name="connsiteY17" fmla="*/ 261466 h 6472441"/>
              <a:gd name="connsiteX18" fmla="*/ 11386303 w 11592538"/>
              <a:gd name="connsiteY18" fmla="*/ 83284 h 6472441"/>
              <a:gd name="connsiteX19" fmla="*/ 10689999 w 11592538"/>
              <a:gd name="connsiteY19" fmla="*/ 70590 h 6472441"/>
              <a:gd name="connsiteX20" fmla="*/ 7599878 w 11592538"/>
              <a:gd name="connsiteY20" fmla="*/ 75909 h 6472441"/>
              <a:gd name="connsiteX21" fmla="*/ 1892744 w 11592538"/>
              <a:gd name="connsiteY21" fmla="*/ -1 h 6472441"/>
              <a:gd name="connsiteX0" fmla="*/ 1892744 w 11586991"/>
              <a:gd name="connsiteY0" fmla="*/ -1 h 6472441"/>
              <a:gd name="connsiteX1" fmla="*/ 304663 w 11586991"/>
              <a:gd name="connsiteY1" fmla="*/ 10760 h 6472441"/>
              <a:gd name="connsiteX2" fmla="*/ 0 w 11586991"/>
              <a:gd name="connsiteY2" fmla="*/ 47941 h 6472441"/>
              <a:gd name="connsiteX3" fmla="*/ 0 w 11586991"/>
              <a:gd name="connsiteY3" fmla="*/ 909145 h 6472441"/>
              <a:gd name="connsiteX4" fmla="*/ 4597 w 11586991"/>
              <a:gd name="connsiteY4" fmla="*/ 909145 h 6472441"/>
              <a:gd name="connsiteX5" fmla="*/ 8568 w 11586991"/>
              <a:gd name="connsiteY5" fmla="*/ 1088907 h 6472441"/>
              <a:gd name="connsiteX6" fmla="*/ 88972 w 11586991"/>
              <a:gd name="connsiteY6" fmla="*/ 3523847 h 6472441"/>
              <a:gd name="connsiteX7" fmla="*/ 148480 w 11586991"/>
              <a:gd name="connsiteY7" fmla="*/ 5930840 h 6472441"/>
              <a:gd name="connsiteX8" fmla="*/ 5484139 w 11586991"/>
              <a:gd name="connsiteY8" fmla="*/ 5922734 h 6472441"/>
              <a:gd name="connsiteX9" fmla="*/ 8071632 w 11586991"/>
              <a:gd name="connsiteY9" fmla="*/ 5902006 h 6472441"/>
              <a:gd name="connsiteX10" fmla="*/ 8334742 w 11586991"/>
              <a:gd name="connsiteY10" fmla="*/ 5912753 h 6472441"/>
              <a:gd name="connsiteX11" fmla="*/ 8300328 w 11586991"/>
              <a:gd name="connsiteY11" fmla="*/ 6472441 h 6472441"/>
              <a:gd name="connsiteX12" fmla="*/ 8951337 w 11586991"/>
              <a:gd name="connsiteY12" fmla="*/ 5912878 h 6472441"/>
              <a:gd name="connsiteX13" fmla="*/ 9774882 w 11586991"/>
              <a:gd name="connsiteY13" fmla="*/ 5899459 h 6472441"/>
              <a:gd name="connsiteX14" fmla="*/ 10927227 w 11586991"/>
              <a:gd name="connsiteY14" fmla="*/ 5922365 h 6472441"/>
              <a:gd name="connsiteX15" fmla="*/ 11562334 w 11586991"/>
              <a:gd name="connsiteY15" fmla="*/ 5918250 h 6472441"/>
              <a:gd name="connsiteX16" fmla="*/ 11571244 w 11586991"/>
              <a:gd name="connsiteY16" fmla="*/ 2621673 h 6472441"/>
              <a:gd name="connsiteX17" fmla="*/ 11572643 w 11586991"/>
              <a:gd name="connsiteY17" fmla="*/ 261466 h 6472441"/>
              <a:gd name="connsiteX18" fmla="*/ 11386303 w 11586991"/>
              <a:gd name="connsiteY18" fmla="*/ 83284 h 6472441"/>
              <a:gd name="connsiteX19" fmla="*/ 10689999 w 11586991"/>
              <a:gd name="connsiteY19" fmla="*/ 70590 h 6472441"/>
              <a:gd name="connsiteX20" fmla="*/ 7599878 w 11586991"/>
              <a:gd name="connsiteY20" fmla="*/ 75909 h 6472441"/>
              <a:gd name="connsiteX21" fmla="*/ 1892744 w 11586991"/>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88972 w 11578768"/>
              <a:gd name="connsiteY6" fmla="*/ 35238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88972 w 11578768"/>
              <a:gd name="connsiteY6" fmla="*/ 35238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56717 w 11578768"/>
              <a:gd name="connsiteY6" fmla="*/ 3876624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56717 w 11578768"/>
              <a:gd name="connsiteY6" fmla="*/ 3876624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095586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095586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78222 w 11578768"/>
              <a:gd name="connsiteY6" fmla="*/ 4679489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78222 w 11578768"/>
              <a:gd name="connsiteY6" fmla="*/ 4679489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120534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432992 w 11578768"/>
              <a:gd name="connsiteY1" fmla="*/ 34958 h 6472441"/>
              <a:gd name="connsiteX2" fmla="*/ 0 w 11578768"/>
              <a:gd name="connsiteY2" fmla="*/ 120534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999684 w 11578768"/>
              <a:gd name="connsiteY0" fmla="*/ 13440 h 6437483"/>
              <a:gd name="connsiteX1" fmla="*/ 432992 w 11578768"/>
              <a:gd name="connsiteY1" fmla="*/ 0 h 6437483"/>
              <a:gd name="connsiteX2" fmla="*/ 0 w 11578768"/>
              <a:gd name="connsiteY2" fmla="*/ 85576 h 6437483"/>
              <a:gd name="connsiteX3" fmla="*/ 0 w 11578768"/>
              <a:gd name="connsiteY3" fmla="*/ 874187 h 6437483"/>
              <a:gd name="connsiteX4" fmla="*/ 4597 w 11578768"/>
              <a:gd name="connsiteY4" fmla="*/ 874187 h 6437483"/>
              <a:gd name="connsiteX5" fmla="*/ 8569 w 11578768"/>
              <a:gd name="connsiteY5" fmla="*/ 1406724 h 6437483"/>
              <a:gd name="connsiteX6" fmla="*/ 67470 w 11578768"/>
              <a:gd name="connsiteY6" fmla="*/ 4899989 h 6437483"/>
              <a:gd name="connsiteX7" fmla="*/ 148480 w 11578768"/>
              <a:gd name="connsiteY7" fmla="*/ 5895882 h 6437483"/>
              <a:gd name="connsiteX8" fmla="*/ 5484139 w 11578768"/>
              <a:gd name="connsiteY8" fmla="*/ 5887776 h 6437483"/>
              <a:gd name="connsiteX9" fmla="*/ 8071632 w 11578768"/>
              <a:gd name="connsiteY9" fmla="*/ 5867048 h 6437483"/>
              <a:gd name="connsiteX10" fmla="*/ 8302487 w 11578768"/>
              <a:gd name="connsiteY10" fmla="*/ 5877796 h 6437483"/>
              <a:gd name="connsiteX11" fmla="*/ 8300328 w 11578768"/>
              <a:gd name="connsiteY11" fmla="*/ 6437483 h 6437483"/>
              <a:gd name="connsiteX12" fmla="*/ 8951337 w 11578768"/>
              <a:gd name="connsiteY12" fmla="*/ 5877920 h 6437483"/>
              <a:gd name="connsiteX13" fmla="*/ 9774882 w 11578768"/>
              <a:gd name="connsiteY13" fmla="*/ 5864501 h 6437483"/>
              <a:gd name="connsiteX14" fmla="*/ 10927227 w 11578768"/>
              <a:gd name="connsiteY14" fmla="*/ 5887407 h 6437483"/>
              <a:gd name="connsiteX15" fmla="*/ 11562334 w 11578768"/>
              <a:gd name="connsiteY15" fmla="*/ 5883292 h 6437483"/>
              <a:gd name="connsiteX16" fmla="*/ 11571244 w 11578768"/>
              <a:gd name="connsiteY16" fmla="*/ 2586715 h 6437483"/>
              <a:gd name="connsiteX17" fmla="*/ 11572643 w 11578768"/>
              <a:gd name="connsiteY17" fmla="*/ 226508 h 6437483"/>
              <a:gd name="connsiteX18" fmla="*/ 11386303 w 11578768"/>
              <a:gd name="connsiteY18" fmla="*/ 48326 h 6437483"/>
              <a:gd name="connsiteX19" fmla="*/ 10689999 w 11578768"/>
              <a:gd name="connsiteY19" fmla="*/ 35632 h 6437483"/>
              <a:gd name="connsiteX20" fmla="*/ 7599878 w 11578768"/>
              <a:gd name="connsiteY20" fmla="*/ 40951 h 6437483"/>
              <a:gd name="connsiteX21" fmla="*/ 1999684 w 11578768"/>
              <a:gd name="connsiteY21" fmla="*/ 13440 h 6437483"/>
              <a:gd name="connsiteX0" fmla="*/ 1999684 w 11578768"/>
              <a:gd name="connsiteY0" fmla="*/ 0 h 6424043"/>
              <a:gd name="connsiteX1" fmla="*/ 561320 w 11578768"/>
              <a:gd name="connsiteY1" fmla="*/ 10760 h 6424043"/>
              <a:gd name="connsiteX2" fmla="*/ 0 w 11578768"/>
              <a:gd name="connsiteY2" fmla="*/ 72136 h 6424043"/>
              <a:gd name="connsiteX3" fmla="*/ 0 w 11578768"/>
              <a:gd name="connsiteY3" fmla="*/ 860747 h 6424043"/>
              <a:gd name="connsiteX4" fmla="*/ 4597 w 11578768"/>
              <a:gd name="connsiteY4" fmla="*/ 860747 h 6424043"/>
              <a:gd name="connsiteX5" fmla="*/ 8569 w 11578768"/>
              <a:gd name="connsiteY5" fmla="*/ 1393284 h 6424043"/>
              <a:gd name="connsiteX6" fmla="*/ 67470 w 11578768"/>
              <a:gd name="connsiteY6" fmla="*/ 4886549 h 6424043"/>
              <a:gd name="connsiteX7" fmla="*/ 148480 w 11578768"/>
              <a:gd name="connsiteY7" fmla="*/ 5882442 h 6424043"/>
              <a:gd name="connsiteX8" fmla="*/ 5484139 w 11578768"/>
              <a:gd name="connsiteY8" fmla="*/ 5874336 h 6424043"/>
              <a:gd name="connsiteX9" fmla="*/ 8071632 w 11578768"/>
              <a:gd name="connsiteY9" fmla="*/ 5853608 h 6424043"/>
              <a:gd name="connsiteX10" fmla="*/ 8302487 w 11578768"/>
              <a:gd name="connsiteY10" fmla="*/ 5864356 h 6424043"/>
              <a:gd name="connsiteX11" fmla="*/ 8300328 w 11578768"/>
              <a:gd name="connsiteY11" fmla="*/ 6424043 h 6424043"/>
              <a:gd name="connsiteX12" fmla="*/ 8951337 w 11578768"/>
              <a:gd name="connsiteY12" fmla="*/ 5864480 h 6424043"/>
              <a:gd name="connsiteX13" fmla="*/ 9774882 w 11578768"/>
              <a:gd name="connsiteY13" fmla="*/ 5851061 h 6424043"/>
              <a:gd name="connsiteX14" fmla="*/ 10927227 w 11578768"/>
              <a:gd name="connsiteY14" fmla="*/ 5873967 h 6424043"/>
              <a:gd name="connsiteX15" fmla="*/ 11562334 w 11578768"/>
              <a:gd name="connsiteY15" fmla="*/ 5869852 h 6424043"/>
              <a:gd name="connsiteX16" fmla="*/ 11571244 w 11578768"/>
              <a:gd name="connsiteY16" fmla="*/ 2573275 h 6424043"/>
              <a:gd name="connsiteX17" fmla="*/ 11572643 w 11578768"/>
              <a:gd name="connsiteY17" fmla="*/ 213068 h 6424043"/>
              <a:gd name="connsiteX18" fmla="*/ 11386303 w 11578768"/>
              <a:gd name="connsiteY18" fmla="*/ 34886 h 6424043"/>
              <a:gd name="connsiteX19" fmla="*/ 10689999 w 11578768"/>
              <a:gd name="connsiteY19" fmla="*/ 22192 h 6424043"/>
              <a:gd name="connsiteX20" fmla="*/ 7599878 w 11578768"/>
              <a:gd name="connsiteY20" fmla="*/ 27511 h 6424043"/>
              <a:gd name="connsiteX21" fmla="*/ 1999684 w 11578768"/>
              <a:gd name="connsiteY21" fmla="*/ 0 h 6424043"/>
              <a:gd name="connsiteX0" fmla="*/ 1999684 w 11578768"/>
              <a:gd name="connsiteY0" fmla="*/ 0 h 6424043"/>
              <a:gd name="connsiteX1" fmla="*/ 561320 w 11578768"/>
              <a:gd name="connsiteY1" fmla="*/ 10760 h 6424043"/>
              <a:gd name="connsiteX2" fmla="*/ 0 w 11578768"/>
              <a:gd name="connsiteY2" fmla="*/ 72136 h 6424043"/>
              <a:gd name="connsiteX3" fmla="*/ 0 w 11578768"/>
              <a:gd name="connsiteY3" fmla="*/ 860747 h 6424043"/>
              <a:gd name="connsiteX4" fmla="*/ 4597 w 11578768"/>
              <a:gd name="connsiteY4" fmla="*/ 860747 h 6424043"/>
              <a:gd name="connsiteX5" fmla="*/ 8569 w 11578768"/>
              <a:gd name="connsiteY5" fmla="*/ 1393284 h 6424043"/>
              <a:gd name="connsiteX6" fmla="*/ 67470 w 11578768"/>
              <a:gd name="connsiteY6" fmla="*/ 4886549 h 6424043"/>
              <a:gd name="connsiteX7" fmla="*/ 148480 w 11578768"/>
              <a:gd name="connsiteY7" fmla="*/ 5882442 h 6424043"/>
              <a:gd name="connsiteX8" fmla="*/ 5484139 w 11578768"/>
              <a:gd name="connsiteY8" fmla="*/ 5874336 h 6424043"/>
              <a:gd name="connsiteX9" fmla="*/ 8071632 w 11578768"/>
              <a:gd name="connsiteY9" fmla="*/ 5853608 h 6424043"/>
              <a:gd name="connsiteX10" fmla="*/ 8302487 w 11578768"/>
              <a:gd name="connsiteY10" fmla="*/ 5864356 h 6424043"/>
              <a:gd name="connsiteX11" fmla="*/ 8300328 w 11578768"/>
              <a:gd name="connsiteY11" fmla="*/ 6424043 h 6424043"/>
              <a:gd name="connsiteX12" fmla="*/ 9084484 w 11578768"/>
              <a:gd name="connsiteY12" fmla="*/ 5864482 h 6424043"/>
              <a:gd name="connsiteX13" fmla="*/ 9774882 w 11578768"/>
              <a:gd name="connsiteY13" fmla="*/ 5851061 h 6424043"/>
              <a:gd name="connsiteX14" fmla="*/ 10927227 w 11578768"/>
              <a:gd name="connsiteY14" fmla="*/ 5873967 h 6424043"/>
              <a:gd name="connsiteX15" fmla="*/ 11562334 w 11578768"/>
              <a:gd name="connsiteY15" fmla="*/ 5869852 h 6424043"/>
              <a:gd name="connsiteX16" fmla="*/ 11571244 w 11578768"/>
              <a:gd name="connsiteY16" fmla="*/ 2573275 h 6424043"/>
              <a:gd name="connsiteX17" fmla="*/ 11572643 w 11578768"/>
              <a:gd name="connsiteY17" fmla="*/ 213068 h 6424043"/>
              <a:gd name="connsiteX18" fmla="*/ 11386303 w 11578768"/>
              <a:gd name="connsiteY18" fmla="*/ 34886 h 6424043"/>
              <a:gd name="connsiteX19" fmla="*/ 10689999 w 11578768"/>
              <a:gd name="connsiteY19" fmla="*/ 22192 h 6424043"/>
              <a:gd name="connsiteX20" fmla="*/ 7599878 w 11578768"/>
              <a:gd name="connsiteY20" fmla="*/ 27511 h 6424043"/>
              <a:gd name="connsiteX21" fmla="*/ 1999684 w 11578768"/>
              <a:gd name="connsiteY21" fmla="*/ 0 h 642404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02487 w 11578768"/>
              <a:gd name="connsiteY10" fmla="*/ 586435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02487 w 11578768"/>
              <a:gd name="connsiteY10" fmla="*/ 586435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14590 w 11578768"/>
              <a:gd name="connsiteY10" fmla="*/ 587732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14590 w 11578768"/>
              <a:gd name="connsiteY10" fmla="*/ 587732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9"/>
              <a:gd name="connsiteY0" fmla="*/ 0 h 6462953"/>
              <a:gd name="connsiteX1" fmla="*/ 561320 w 11578769"/>
              <a:gd name="connsiteY1" fmla="*/ 10760 h 6462953"/>
              <a:gd name="connsiteX2" fmla="*/ 0 w 11578769"/>
              <a:gd name="connsiteY2" fmla="*/ 72136 h 6462953"/>
              <a:gd name="connsiteX3" fmla="*/ 0 w 11578769"/>
              <a:gd name="connsiteY3" fmla="*/ 860747 h 6462953"/>
              <a:gd name="connsiteX4" fmla="*/ 4597 w 11578769"/>
              <a:gd name="connsiteY4" fmla="*/ 860747 h 6462953"/>
              <a:gd name="connsiteX5" fmla="*/ 8569 w 11578769"/>
              <a:gd name="connsiteY5" fmla="*/ 1393284 h 6462953"/>
              <a:gd name="connsiteX6" fmla="*/ 67470 w 11578769"/>
              <a:gd name="connsiteY6" fmla="*/ 4886549 h 6462953"/>
              <a:gd name="connsiteX7" fmla="*/ 148480 w 11578769"/>
              <a:gd name="connsiteY7" fmla="*/ 5882442 h 6462953"/>
              <a:gd name="connsiteX8" fmla="*/ 5484139 w 11578769"/>
              <a:gd name="connsiteY8" fmla="*/ 5874336 h 6462953"/>
              <a:gd name="connsiteX9" fmla="*/ 8071632 w 11578769"/>
              <a:gd name="connsiteY9" fmla="*/ 5853608 h 6462953"/>
              <a:gd name="connsiteX10" fmla="*/ 8314590 w 11578769"/>
              <a:gd name="connsiteY10" fmla="*/ 5877326 h 6462953"/>
              <a:gd name="connsiteX11" fmla="*/ 8469786 w 11578769"/>
              <a:gd name="connsiteY11" fmla="*/ 6462953 h 6462953"/>
              <a:gd name="connsiteX12" fmla="*/ 8926264 w 11578769"/>
              <a:gd name="connsiteY12" fmla="*/ 5864484 h 6462953"/>
              <a:gd name="connsiteX13" fmla="*/ 9774882 w 11578769"/>
              <a:gd name="connsiteY13" fmla="*/ 5851061 h 6462953"/>
              <a:gd name="connsiteX14" fmla="*/ 10927227 w 11578769"/>
              <a:gd name="connsiteY14" fmla="*/ 5873967 h 6462953"/>
              <a:gd name="connsiteX15" fmla="*/ 11562334 w 11578769"/>
              <a:gd name="connsiteY15" fmla="*/ 5869852 h 6462953"/>
              <a:gd name="connsiteX16" fmla="*/ 11571244 w 11578769"/>
              <a:gd name="connsiteY16" fmla="*/ 2573275 h 6462953"/>
              <a:gd name="connsiteX17" fmla="*/ 11572643 w 11578769"/>
              <a:gd name="connsiteY17" fmla="*/ 213068 h 6462953"/>
              <a:gd name="connsiteX18" fmla="*/ 11386303 w 11578769"/>
              <a:gd name="connsiteY18" fmla="*/ 34886 h 6462953"/>
              <a:gd name="connsiteX19" fmla="*/ 10689999 w 11578769"/>
              <a:gd name="connsiteY19" fmla="*/ 22192 h 6462953"/>
              <a:gd name="connsiteX20" fmla="*/ 7599878 w 11578769"/>
              <a:gd name="connsiteY20" fmla="*/ 27511 h 6462953"/>
              <a:gd name="connsiteX21" fmla="*/ 1999684 w 11578769"/>
              <a:gd name="connsiteY21" fmla="*/ 0 h 6462953"/>
              <a:gd name="connsiteX0" fmla="*/ 1999684 w 11578769"/>
              <a:gd name="connsiteY0" fmla="*/ 0 h 6654630"/>
              <a:gd name="connsiteX1" fmla="*/ 561320 w 11578769"/>
              <a:gd name="connsiteY1" fmla="*/ 10760 h 6654630"/>
              <a:gd name="connsiteX2" fmla="*/ 0 w 11578769"/>
              <a:gd name="connsiteY2" fmla="*/ 72136 h 6654630"/>
              <a:gd name="connsiteX3" fmla="*/ 0 w 11578769"/>
              <a:gd name="connsiteY3" fmla="*/ 860747 h 6654630"/>
              <a:gd name="connsiteX4" fmla="*/ 4597 w 11578769"/>
              <a:gd name="connsiteY4" fmla="*/ 860747 h 6654630"/>
              <a:gd name="connsiteX5" fmla="*/ 8569 w 11578769"/>
              <a:gd name="connsiteY5" fmla="*/ 1393284 h 6654630"/>
              <a:gd name="connsiteX6" fmla="*/ 67470 w 11578769"/>
              <a:gd name="connsiteY6" fmla="*/ 4886549 h 6654630"/>
              <a:gd name="connsiteX7" fmla="*/ 148480 w 11578769"/>
              <a:gd name="connsiteY7" fmla="*/ 5882442 h 6654630"/>
              <a:gd name="connsiteX8" fmla="*/ 5484139 w 11578769"/>
              <a:gd name="connsiteY8" fmla="*/ 5874336 h 6654630"/>
              <a:gd name="connsiteX9" fmla="*/ 8071632 w 11578769"/>
              <a:gd name="connsiteY9" fmla="*/ 5853608 h 6654630"/>
              <a:gd name="connsiteX10" fmla="*/ 8314590 w 11578769"/>
              <a:gd name="connsiteY10" fmla="*/ 5877326 h 6654630"/>
              <a:gd name="connsiteX11" fmla="*/ 8570471 w 11578769"/>
              <a:gd name="connsiteY11" fmla="*/ 6654630 h 6654630"/>
              <a:gd name="connsiteX12" fmla="*/ 8926264 w 11578769"/>
              <a:gd name="connsiteY12" fmla="*/ 5864484 h 6654630"/>
              <a:gd name="connsiteX13" fmla="*/ 9774882 w 11578769"/>
              <a:gd name="connsiteY13" fmla="*/ 5851061 h 6654630"/>
              <a:gd name="connsiteX14" fmla="*/ 10927227 w 11578769"/>
              <a:gd name="connsiteY14" fmla="*/ 5873967 h 6654630"/>
              <a:gd name="connsiteX15" fmla="*/ 11562334 w 11578769"/>
              <a:gd name="connsiteY15" fmla="*/ 5869852 h 6654630"/>
              <a:gd name="connsiteX16" fmla="*/ 11571244 w 11578769"/>
              <a:gd name="connsiteY16" fmla="*/ 2573275 h 6654630"/>
              <a:gd name="connsiteX17" fmla="*/ 11572643 w 11578769"/>
              <a:gd name="connsiteY17" fmla="*/ 213068 h 6654630"/>
              <a:gd name="connsiteX18" fmla="*/ 11386303 w 11578769"/>
              <a:gd name="connsiteY18" fmla="*/ 34886 h 6654630"/>
              <a:gd name="connsiteX19" fmla="*/ 10689999 w 11578769"/>
              <a:gd name="connsiteY19" fmla="*/ 22192 h 6654630"/>
              <a:gd name="connsiteX20" fmla="*/ 7599878 w 11578769"/>
              <a:gd name="connsiteY20" fmla="*/ 27511 h 6654630"/>
              <a:gd name="connsiteX21" fmla="*/ 1999684 w 11578769"/>
              <a:gd name="connsiteY21" fmla="*/ 0 h 6654630"/>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80739"/>
              <a:gd name="connsiteY0" fmla="*/ 0 h 6964048"/>
              <a:gd name="connsiteX1" fmla="*/ 561320 w 11580739"/>
              <a:gd name="connsiteY1" fmla="*/ 10760 h 6964048"/>
              <a:gd name="connsiteX2" fmla="*/ 0 w 11580739"/>
              <a:gd name="connsiteY2" fmla="*/ 72136 h 6964048"/>
              <a:gd name="connsiteX3" fmla="*/ 0 w 11580739"/>
              <a:gd name="connsiteY3" fmla="*/ 860747 h 6964048"/>
              <a:gd name="connsiteX4" fmla="*/ 4597 w 11580739"/>
              <a:gd name="connsiteY4" fmla="*/ 860747 h 6964048"/>
              <a:gd name="connsiteX5" fmla="*/ 8569 w 11580739"/>
              <a:gd name="connsiteY5" fmla="*/ 1393284 h 6964048"/>
              <a:gd name="connsiteX6" fmla="*/ 67470 w 11580739"/>
              <a:gd name="connsiteY6" fmla="*/ 4886549 h 6964048"/>
              <a:gd name="connsiteX7" fmla="*/ 148480 w 11580739"/>
              <a:gd name="connsiteY7" fmla="*/ 5882442 h 6964048"/>
              <a:gd name="connsiteX8" fmla="*/ 5484139 w 11580739"/>
              <a:gd name="connsiteY8" fmla="*/ 5874336 h 6964048"/>
              <a:gd name="connsiteX9" fmla="*/ 8071632 w 11580739"/>
              <a:gd name="connsiteY9" fmla="*/ 5853608 h 6964048"/>
              <a:gd name="connsiteX10" fmla="*/ 8314590 w 11580739"/>
              <a:gd name="connsiteY10" fmla="*/ 5877326 h 6964048"/>
              <a:gd name="connsiteX11" fmla="*/ 8575475 w 11580739"/>
              <a:gd name="connsiteY11" fmla="*/ 6964048 h 6964048"/>
              <a:gd name="connsiteX12" fmla="*/ 8926264 w 11580739"/>
              <a:gd name="connsiteY12" fmla="*/ 5864484 h 6964048"/>
              <a:gd name="connsiteX13" fmla="*/ 9774882 w 11580739"/>
              <a:gd name="connsiteY13" fmla="*/ 5851061 h 6964048"/>
              <a:gd name="connsiteX14" fmla="*/ 10927227 w 11580739"/>
              <a:gd name="connsiteY14" fmla="*/ 5873967 h 6964048"/>
              <a:gd name="connsiteX15" fmla="*/ 11562334 w 11580739"/>
              <a:gd name="connsiteY15" fmla="*/ 5869852 h 6964048"/>
              <a:gd name="connsiteX16" fmla="*/ 11571244 w 11580739"/>
              <a:gd name="connsiteY16" fmla="*/ 2573275 h 6964048"/>
              <a:gd name="connsiteX17" fmla="*/ 11572643 w 11580739"/>
              <a:gd name="connsiteY17" fmla="*/ 213068 h 6964048"/>
              <a:gd name="connsiteX18" fmla="*/ 11386303 w 11580739"/>
              <a:gd name="connsiteY18" fmla="*/ 34886 h 6964048"/>
              <a:gd name="connsiteX19" fmla="*/ 10689999 w 11580739"/>
              <a:gd name="connsiteY19" fmla="*/ 22192 h 6964048"/>
              <a:gd name="connsiteX20" fmla="*/ 7599878 w 11580739"/>
              <a:gd name="connsiteY20" fmla="*/ 27511 h 6964048"/>
              <a:gd name="connsiteX21" fmla="*/ 1999684 w 11580739"/>
              <a:gd name="connsiteY21" fmla="*/ 0 h 6964048"/>
              <a:gd name="connsiteX0" fmla="*/ 1999684 w 11580739"/>
              <a:gd name="connsiteY0" fmla="*/ 0 h 6964048"/>
              <a:gd name="connsiteX1" fmla="*/ 561320 w 11580739"/>
              <a:gd name="connsiteY1" fmla="*/ 10760 h 6964048"/>
              <a:gd name="connsiteX2" fmla="*/ 0 w 11580739"/>
              <a:gd name="connsiteY2" fmla="*/ 72136 h 6964048"/>
              <a:gd name="connsiteX3" fmla="*/ 0 w 11580739"/>
              <a:gd name="connsiteY3" fmla="*/ 860747 h 6964048"/>
              <a:gd name="connsiteX4" fmla="*/ 4597 w 11580739"/>
              <a:gd name="connsiteY4" fmla="*/ 860747 h 6964048"/>
              <a:gd name="connsiteX5" fmla="*/ 8569 w 11580739"/>
              <a:gd name="connsiteY5" fmla="*/ 1393284 h 6964048"/>
              <a:gd name="connsiteX6" fmla="*/ 67470 w 11580739"/>
              <a:gd name="connsiteY6" fmla="*/ 4886549 h 6964048"/>
              <a:gd name="connsiteX7" fmla="*/ 148480 w 11580739"/>
              <a:gd name="connsiteY7" fmla="*/ 5882442 h 6964048"/>
              <a:gd name="connsiteX8" fmla="*/ 5484139 w 11580739"/>
              <a:gd name="connsiteY8" fmla="*/ 5874336 h 6964048"/>
              <a:gd name="connsiteX9" fmla="*/ 8071632 w 11580739"/>
              <a:gd name="connsiteY9" fmla="*/ 5853608 h 6964048"/>
              <a:gd name="connsiteX10" fmla="*/ 8314590 w 11580739"/>
              <a:gd name="connsiteY10" fmla="*/ 5877326 h 6964048"/>
              <a:gd name="connsiteX11" fmla="*/ 8575475 w 11580739"/>
              <a:gd name="connsiteY11" fmla="*/ 6964048 h 6964048"/>
              <a:gd name="connsiteX12" fmla="*/ 8926264 w 11580739"/>
              <a:gd name="connsiteY12" fmla="*/ 5864484 h 6964048"/>
              <a:gd name="connsiteX13" fmla="*/ 9774882 w 11580739"/>
              <a:gd name="connsiteY13" fmla="*/ 5851061 h 6964048"/>
              <a:gd name="connsiteX14" fmla="*/ 10927227 w 11580739"/>
              <a:gd name="connsiteY14" fmla="*/ 5873967 h 6964048"/>
              <a:gd name="connsiteX15" fmla="*/ 11562334 w 11580739"/>
              <a:gd name="connsiteY15" fmla="*/ 5869852 h 6964048"/>
              <a:gd name="connsiteX16" fmla="*/ 11571244 w 11580739"/>
              <a:gd name="connsiteY16" fmla="*/ 2573275 h 6964048"/>
              <a:gd name="connsiteX17" fmla="*/ 11572643 w 11580739"/>
              <a:gd name="connsiteY17" fmla="*/ 135715 h 6964048"/>
              <a:gd name="connsiteX18" fmla="*/ 11386303 w 11580739"/>
              <a:gd name="connsiteY18" fmla="*/ 34886 h 6964048"/>
              <a:gd name="connsiteX19" fmla="*/ 10689999 w 11580739"/>
              <a:gd name="connsiteY19" fmla="*/ 22192 h 6964048"/>
              <a:gd name="connsiteX20" fmla="*/ 7599878 w 11580739"/>
              <a:gd name="connsiteY20" fmla="*/ 27511 h 6964048"/>
              <a:gd name="connsiteX21" fmla="*/ 1999684 w 1158073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8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39624 w 11578769"/>
              <a:gd name="connsiteY4" fmla="*/ 860749 h 6964048"/>
              <a:gd name="connsiteX5" fmla="*/ 8569 w 11578769"/>
              <a:gd name="connsiteY5" fmla="*/ 1393284 h 6964048"/>
              <a:gd name="connsiteX6" fmla="*/ 67470 w 11578769"/>
              <a:gd name="connsiteY6" fmla="*/ 4886548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8569 w 11578769"/>
              <a:gd name="connsiteY4" fmla="*/ 1393284 h 6964048"/>
              <a:gd name="connsiteX5" fmla="*/ 67470 w 11578769"/>
              <a:gd name="connsiteY5" fmla="*/ 4886548 h 6964048"/>
              <a:gd name="connsiteX6" fmla="*/ 128464 w 11578769"/>
              <a:gd name="connsiteY6" fmla="*/ 5882443 h 6964048"/>
              <a:gd name="connsiteX7" fmla="*/ 5484139 w 11578769"/>
              <a:gd name="connsiteY7" fmla="*/ 5874336 h 6964048"/>
              <a:gd name="connsiteX8" fmla="*/ 8071632 w 11578769"/>
              <a:gd name="connsiteY8" fmla="*/ 5853608 h 6964048"/>
              <a:gd name="connsiteX9" fmla="*/ 8314590 w 11578769"/>
              <a:gd name="connsiteY9" fmla="*/ 5877326 h 6964048"/>
              <a:gd name="connsiteX10" fmla="*/ 8575475 w 11578769"/>
              <a:gd name="connsiteY10" fmla="*/ 6964048 h 6964048"/>
              <a:gd name="connsiteX11" fmla="*/ 8926264 w 11578769"/>
              <a:gd name="connsiteY11" fmla="*/ 5864484 h 6964048"/>
              <a:gd name="connsiteX12" fmla="*/ 9774882 w 11578769"/>
              <a:gd name="connsiteY12" fmla="*/ 5851061 h 6964048"/>
              <a:gd name="connsiteX13" fmla="*/ 10927227 w 11578769"/>
              <a:gd name="connsiteY13" fmla="*/ 5873967 h 6964048"/>
              <a:gd name="connsiteX14" fmla="*/ 11562334 w 11578769"/>
              <a:gd name="connsiteY14" fmla="*/ 5869852 h 6964048"/>
              <a:gd name="connsiteX15" fmla="*/ 11571244 w 11578769"/>
              <a:gd name="connsiteY15" fmla="*/ 2573275 h 6964048"/>
              <a:gd name="connsiteX16" fmla="*/ 11572643 w 11578769"/>
              <a:gd name="connsiteY16" fmla="*/ 135715 h 6964048"/>
              <a:gd name="connsiteX17" fmla="*/ 11386303 w 11578769"/>
              <a:gd name="connsiteY17" fmla="*/ 34886 h 6964048"/>
              <a:gd name="connsiteX18" fmla="*/ 10689999 w 11578769"/>
              <a:gd name="connsiteY18" fmla="*/ 22192 h 6964048"/>
              <a:gd name="connsiteX19" fmla="*/ 7599878 w 11578769"/>
              <a:gd name="connsiteY19" fmla="*/ 27511 h 6964048"/>
              <a:gd name="connsiteX20" fmla="*/ 1999684 w 11578769"/>
              <a:gd name="connsiteY20" fmla="*/ 0 h 6964048"/>
              <a:gd name="connsiteX0" fmla="*/ 1991115 w 11570200"/>
              <a:gd name="connsiteY0" fmla="*/ 0 h 6964048"/>
              <a:gd name="connsiteX1" fmla="*/ 552751 w 11570200"/>
              <a:gd name="connsiteY1" fmla="*/ 10760 h 6964048"/>
              <a:gd name="connsiteX2" fmla="*/ 11446 w 11570200"/>
              <a:gd name="connsiteY2" fmla="*/ 56664 h 6964048"/>
              <a:gd name="connsiteX3" fmla="*/ 6442 w 11570200"/>
              <a:gd name="connsiteY3" fmla="*/ 845281 h 6964048"/>
              <a:gd name="connsiteX4" fmla="*/ 0 w 11570200"/>
              <a:gd name="connsiteY4" fmla="*/ 1393284 h 6964048"/>
              <a:gd name="connsiteX5" fmla="*/ 58901 w 11570200"/>
              <a:gd name="connsiteY5" fmla="*/ 4886548 h 6964048"/>
              <a:gd name="connsiteX6" fmla="*/ 119895 w 11570200"/>
              <a:gd name="connsiteY6" fmla="*/ 5882443 h 6964048"/>
              <a:gd name="connsiteX7" fmla="*/ 5475570 w 11570200"/>
              <a:gd name="connsiteY7" fmla="*/ 5874336 h 6964048"/>
              <a:gd name="connsiteX8" fmla="*/ 8063063 w 11570200"/>
              <a:gd name="connsiteY8" fmla="*/ 5853608 h 6964048"/>
              <a:gd name="connsiteX9" fmla="*/ 8306021 w 11570200"/>
              <a:gd name="connsiteY9" fmla="*/ 5877326 h 6964048"/>
              <a:gd name="connsiteX10" fmla="*/ 8566906 w 11570200"/>
              <a:gd name="connsiteY10" fmla="*/ 6964048 h 6964048"/>
              <a:gd name="connsiteX11" fmla="*/ 8917695 w 11570200"/>
              <a:gd name="connsiteY11" fmla="*/ 5864484 h 6964048"/>
              <a:gd name="connsiteX12" fmla="*/ 9766313 w 11570200"/>
              <a:gd name="connsiteY12" fmla="*/ 5851061 h 6964048"/>
              <a:gd name="connsiteX13" fmla="*/ 10918658 w 11570200"/>
              <a:gd name="connsiteY13" fmla="*/ 5873967 h 6964048"/>
              <a:gd name="connsiteX14" fmla="*/ 11553765 w 11570200"/>
              <a:gd name="connsiteY14" fmla="*/ 5869852 h 6964048"/>
              <a:gd name="connsiteX15" fmla="*/ 11562675 w 11570200"/>
              <a:gd name="connsiteY15" fmla="*/ 2573275 h 6964048"/>
              <a:gd name="connsiteX16" fmla="*/ 11564074 w 11570200"/>
              <a:gd name="connsiteY16" fmla="*/ 135715 h 6964048"/>
              <a:gd name="connsiteX17" fmla="*/ 11377734 w 11570200"/>
              <a:gd name="connsiteY17" fmla="*/ 34886 h 6964048"/>
              <a:gd name="connsiteX18" fmla="*/ 10681430 w 11570200"/>
              <a:gd name="connsiteY18" fmla="*/ 22192 h 6964048"/>
              <a:gd name="connsiteX19" fmla="*/ 7591309 w 11570200"/>
              <a:gd name="connsiteY19" fmla="*/ 27511 h 6964048"/>
              <a:gd name="connsiteX20" fmla="*/ 1991115 w 11570200"/>
              <a:gd name="connsiteY20" fmla="*/ 0 h 6964048"/>
              <a:gd name="connsiteX0" fmla="*/ 1984916 w 11564001"/>
              <a:gd name="connsiteY0" fmla="*/ 0 h 6964048"/>
              <a:gd name="connsiteX1" fmla="*/ 546552 w 11564001"/>
              <a:gd name="connsiteY1" fmla="*/ 10760 h 6964048"/>
              <a:gd name="connsiteX2" fmla="*/ 5247 w 11564001"/>
              <a:gd name="connsiteY2" fmla="*/ 56664 h 6964048"/>
              <a:gd name="connsiteX3" fmla="*/ 243 w 11564001"/>
              <a:gd name="connsiteY3" fmla="*/ 845281 h 6964048"/>
              <a:gd name="connsiteX4" fmla="*/ 8812 w 11564001"/>
              <a:gd name="connsiteY4" fmla="*/ 1671759 h 6964048"/>
              <a:gd name="connsiteX5" fmla="*/ 52702 w 11564001"/>
              <a:gd name="connsiteY5" fmla="*/ 4886548 h 6964048"/>
              <a:gd name="connsiteX6" fmla="*/ 113696 w 11564001"/>
              <a:gd name="connsiteY6" fmla="*/ 5882443 h 6964048"/>
              <a:gd name="connsiteX7" fmla="*/ 5469371 w 11564001"/>
              <a:gd name="connsiteY7" fmla="*/ 5874336 h 6964048"/>
              <a:gd name="connsiteX8" fmla="*/ 8056864 w 11564001"/>
              <a:gd name="connsiteY8" fmla="*/ 5853608 h 6964048"/>
              <a:gd name="connsiteX9" fmla="*/ 8299822 w 11564001"/>
              <a:gd name="connsiteY9" fmla="*/ 5877326 h 6964048"/>
              <a:gd name="connsiteX10" fmla="*/ 8560707 w 11564001"/>
              <a:gd name="connsiteY10" fmla="*/ 6964048 h 6964048"/>
              <a:gd name="connsiteX11" fmla="*/ 8911496 w 11564001"/>
              <a:gd name="connsiteY11" fmla="*/ 5864484 h 6964048"/>
              <a:gd name="connsiteX12" fmla="*/ 9760114 w 11564001"/>
              <a:gd name="connsiteY12" fmla="*/ 5851061 h 6964048"/>
              <a:gd name="connsiteX13" fmla="*/ 10912459 w 11564001"/>
              <a:gd name="connsiteY13" fmla="*/ 5873967 h 6964048"/>
              <a:gd name="connsiteX14" fmla="*/ 11547566 w 11564001"/>
              <a:gd name="connsiteY14" fmla="*/ 5869852 h 6964048"/>
              <a:gd name="connsiteX15" fmla="*/ 11556476 w 11564001"/>
              <a:gd name="connsiteY15" fmla="*/ 2573275 h 6964048"/>
              <a:gd name="connsiteX16" fmla="*/ 11557875 w 11564001"/>
              <a:gd name="connsiteY16" fmla="*/ 135715 h 6964048"/>
              <a:gd name="connsiteX17" fmla="*/ 11371535 w 11564001"/>
              <a:gd name="connsiteY17" fmla="*/ 34886 h 6964048"/>
              <a:gd name="connsiteX18" fmla="*/ 10675231 w 11564001"/>
              <a:gd name="connsiteY18" fmla="*/ 22192 h 6964048"/>
              <a:gd name="connsiteX19" fmla="*/ 7585110 w 11564001"/>
              <a:gd name="connsiteY19" fmla="*/ 27511 h 6964048"/>
              <a:gd name="connsiteX20" fmla="*/ 1984916 w 11564001"/>
              <a:gd name="connsiteY20" fmla="*/ 0 h 6964048"/>
              <a:gd name="connsiteX0" fmla="*/ 1984673 w 11563758"/>
              <a:gd name="connsiteY0" fmla="*/ 0 h 6964048"/>
              <a:gd name="connsiteX1" fmla="*/ 546309 w 11563758"/>
              <a:gd name="connsiteY1" fmla="*/ 10760 h 6964048"/>
              <a:gd name="connsiteX2" fmla="*/ 5004 w 11563758"/>
              <a:gd name="connsiteY2" fmla="*/ 56664 h 6964048"/>
              <a:gd name="connsiteX3" fmla="*/ 0 w 11563758"/>
              <a:gd name="connsiteY3" fmla="*/ 845281 h 6964048"/>
              <a:gd name="connsiteX4" fmla="*/ 52459 w 11563758"/>
              <a:gd name="connsiteY4" fmla="*/ 4886548 h 6964048"/>
              <a:gd name="connsiteX5" fmla="*/ 113453 w 11563758"/>
              <a:gd name="connsiteY5" fmla="*/ 5882443 h 6964048"/>
              <a:gd name="connsiteX6" fmla="*/ 5469128 w 11563758"/>
              <a:gd name="connsiteY6" fmla="*/ 5874336 h 6964048"/>
              <a:gd name="connsiteX7" fmla="*/ 8056621 w 11563758"/>
              <a:gd name="connsiteY7" fmla="*/ 5853608 h 6964048"/>
              <a:gd name="connsiteX8" fmla="*/ 8299579 w 11563758"/>
              <a:gd name="connsiteY8" fmla="*/ 5877326 h 6964048"/>
              <a:gd name="connsiteX9" fmla="*/ 8560464 w 11563758"/>
              <a:gd name="connsiteY9" fmla="*/ 6964048 h 6964048"/>
              <a:gd name="connsiteX10" fmla="*/ 8911253 w 11563758"/>
              <a:gd name="connsiteY10" fmla="*/ 5864484 h 6964048"/>
              <a:gd name="connsiteX11" fmla="*/ 9759871 w 11563758"/>
              <a:gd name="connsiteY11" fmla="*/ 5851061 h 6964048"/>
              <a:gd name="connsiteX12" fmla="*/ 10912216 w 11563758"/>
              <a:gd name="connsiteY12" fmla="*/ 5873967 h 6964048"/>
              <a:gd name="connsiteX13" fmla="*/ 11547323 w 11563758"/>
              <a:gd name="connsiteY13" fmla="*/ 5869852 h 6964048"/>
              <a:gd name="connsiteX14" fmla="*/ 11556233 w 11563758"/>
              <a:gd name="connsiteY14" fmla="*/ 2573275 h 6964048"/>
              <a:gd name="connsiteX15" fmla="*/ 11557632 w 11563758"/>
              <a:gd name="connsiteY15" fmla="*/ 135715 h 6964048"/>
              <a:gd name="connsiteX16" fmla="*/ 11371292 w 11563758"/>
              <a:gd name="connsiteY16" fmla="*/ 34886 h 6964048"/>
              <a:gd name="connsiteX17" fmla="*/ 10674988 w 11563758"/>
              <a:gd name="connsiteY17" fmla="*/ 22192 h 6964048"/>
              <a:gd name="connsiteX18" fmla="*/ 7584867 w 11563758"/>
              <a:gd name="connsiteY18" fmla="*/ 27511 h 6964048"/>
              <a:gd name="connsiteX19" fmla="*/ 1984673 w 11563758"/>
              <a:gd name="connsiteY19" fmla="*/ 0 h 6964048"/>
              <a:gd name="connsiteX0" fmla="*/ 1979669 w 11558754"/>
              <a:gd name="connsiteY0" fmla="*/ 0 h 6964048"/>
              <a:gd name="connsiteX1" fmla="*/ 541305 w 11558754"/>
              <a:gd name="connsiteY1" fmla="*/ 10760 h 6964048"/>
              <a:gd name="connsiteX2" fmla="*/ 0 w 11558754"/>
              <a:gd name="connsiteY2" fmla="*/ 56664 h 6964048"/>
              <a:gd name="connsiteX3" fmla="*/ 10007 w 11558754"/>
              <a:gd name="connsiteY3" fmla="*/ 907167 h 6964048"/>
              <a:gd name="connsiteX4" fmla="*/ 47455 w 11558754"/>
              <a:gd name="connsiteY4" fmla="*/ 4886548 h 6964048"/>
              <a:gd name="connsiteX5" fmla="*/ 108449 w 11558754"/>
              <a:gd name="connsiteY5" fmla="*/ 5882443 h 6964048"/>
              <a:gd name="connsiteX6" fmla="*/ 5464124 w 11558754"/>
              <a:gd name="connsiteY6" fmla="*/ 5874336 h 6964048"/>
              <a:gd name="connsiteX7" fmla="*/ 8051617 w 11558754"/>
              <a:gd name="connsiteY7" fmla="*/ 5853608 h 6964048"/>
              <a:gd name="connsiteX8" fmla="*/ 8294575 w 11558754"/>
              <a:gd name="connsiteY8" fmla="*/ 5877326 h 6964048"/>
              <a:gd name="connsiteX9" fmla="*/ 8555460 w 11558754"/>
              <a:gd name="connsiteY9" fmla="*/ 6964048 h 6964048"/>
              <a:gd name="connsiteX10" fmla="*/ 8906249 w 11558754"/>
              <a:gd name="connsiteY10" fmla="*/ 5864484 h 6964048"/>
              <a:gd name="connsiteX11" fmla="*/ 9754867 w 11558754"/>
              <a:gd name="connsiteY11" fmla="*/ 5851061 h 6964048"/>
              <a:gd name="connsiteX12" fmla="*/ 10907212 w 11558754"/>
              <a:gd name="connsiteY12" fmla="*/ 5873967 h 6964048"/>
              <a:gd name="connsiteX13" fmla="*/ 11542319 w 11558754"/>
              <a:gd name="connsiteY13" fmla="*/ 5869852 h 6964048"/>
              <a:gd name="connsiteX14" fmla="*/ 11551229 w 11558754"/>
              <a:gd name="connsiteY14" fmla="*/ 2573275 h 6964048"/>
              <a:gd name="connsiteX15" fmla="*/ 11552628 w 11558754"/>
              <a:gd name="connsiteY15" fmla="*/ 135715 h 6964048"/>
              <a:gd name="connsiteX16" fmla="*/ 11366288 w 11558754"/>
              <a:gd name="connsiteY16" fmla="*/ 34886 h 6964048"/>
              <a:gd name="connsiteX17" fmla="*/ 10669984 w 11558754"/>
              <a:gd name="connsiteY17" fmla="*/ 22192 h 6964048"/>
              <a:gd name="connsiteX18" fmla="*/ 7579863 w 11558754"/>
              <a:gd name="connsiteY18" fmla="*/ 27511 h 6964048"/>
              <a:gd name="connsiteX19" fmla="*/ 1979669 w 11558754"/>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548747" h="6964048">
                <a:moveTo>
                  <a:pt x="1969662" y="0"/>
                </a:moveTo>
                <a:lnTo>
                  <a:pt x="531298" y="10760"/>
                </a:lnTo>
                <a:cubicBezTo>
                  <a:pt x="412076" y="17393"/>
                  <a:pt x="40889" y="-5755"/>
                  <a:pt x="10008" y="41197"/>
                </a:cubicBezTo>
                <a:lnTo>
                  <a:pt x="0" y="907167"/>
                </a:lnTo>
                <a:cubicBezTo>
                  <a:pt x="7909" y="1712148"/>
                  <a:pt x="18539" y="4047021"/>
                  <a:pt x="37448" y="4886548"/>
                </a:cubicBezTo>
                <a:cubicBezTo>
                  <a:pt x="53591" y="5571076"/>
                  <a:pt x="27300" y="5894554"/>
                  <a:pt x="98442" y="5882443"/>
                </a:cubicBezTo>
                <a:cubicBezTo>
                  <a:pt x="2272096" y="5944168"/>
                  <a:pt x="3839516" y="5905296"/>
                  <a:pt x="5454117" y="5874336"/>
                </a:cubicBezTo>
                <a:lnTo>
                  <a:pt x="8041610" y="5853608"/>
                </a:lnTo>
                <a:cubicBezTo>
                  <a:pt x="8097057" y="5853135"/>
                  <a:pt x="8260641" y="5816019"/>
                  <a:pt x="8284568" y="5877326"/>
                </a:cubicBezTo>
                <a:cubicBezTo>
                  <a:pt x="8358458" y="6066651"/>
                  <a:pt x="8505494" y="6819821"/>
                  <a:pt x="8545453" y="6964048"/>
                </a:cubicBezTo>
                <a:cubicBezTo>
                  <a:pt x="8592444" y="6853126"/>
                  <a:pt x="8717070" y="6190249"/>
                  <a:pt x="8896242" y="5864484"/>
                </a:cubicBezTo>
                <a:cubicBezTo>
                  <a:pt x="8983231" y="5861744"/>
                  <a:pt x="9383648" y="5857976"/>
                  <a:pt x="9744860" y="5851061"/>
                </a:cubicBezTo>
                <a:lnTo>
                  <a:pt x="10897205" y="5873967"/>
                </a:lnTo>
                <a:cubicBezTo>
                  <a:pt x="11154266" y="5864303"/>
                  <a:pt x="11330236" y="5889853"/>
                  <a:pt x="11532312" y="5869852"/>
                </a:cubicBezTo>
                <a:cubicBezTo>
                  <a:pt x="11570755" y="5664332"/>
                  <a:pt x="11527878" y="4358576"/>
                  <a:pt x="11541222" y="2573275"/>
                </a:cubicBezTo>
                <a:cubicBezTo>
                  <a:pt x="11557330" y="1394689"/>
                  <a:pt x="11525996" y="803887"/>
                  <a:pt x="11542621" y="135715"/>
                </a:cubicBezTo>
                <a:cubicBezTo>
                  <a:pt x="11545135" y="34675"/>
                  <a:pt x="11490844" y="52505"/>
                  <a:pt x="11356281" y="34886"/>
                </a:cubicBezTo>
                <a:cubicBezTo>
                  <a:pt x="11210966" y="17266"/>
                  <a:pt x="10860029" y="38111"/>
                  <a:pt x="10659977" y="22192"/>
                </a:cubicBezTo>
                <a:lnTo>
                  <a:pt x="7569856" y="27511"/>
                </a:lnTo>
                <a:lnTo>
                  <a:pt x="1969662" y="0"/>
                </a:lnTo>
                <a:close/>
              </a:path>
            </a:pathLst>
          </a:custGeom>
          <a:solidFill>
            <a:schemeClr val="bg1"/>
          </a:solidFill>
          <a:ln w="1905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A489D92-282D-8635-28E6-B78898585595}"/>
              </a:ext>
            </a:extLst>
          </p:cNvPr>
          <p:cNvSpPr>
            <a:spLocks noGrp="1"/>
          </p:cNvSpPr>
          <p:nvPr>
            <p:ph type="title"/>
          </p:nvPr>
        </p:nvSpPr>
        <p:spPr>
          <a:xfrm>
            <a:off x="1707687" y="4765780"/>
            <a:ext cx="8889663" cy="1235348"/>
          </a:xfrm>
        </p:spPr>
        <p:txBody>
          <a:bodyPr>
            <a:normAutofit/>
          </a:bodyPr>
          <a:lstStyle/>
          <a:p>
            <a:pPr algn="ctr"/>
            <a:r>
              <a:rPr lang="en-US" dirty="0"/>
              <a:t>CHALLENGES FACED</a:t>
            </a:r>
            <a:endParaRPr lang="en-US"/>
          </a:p>
        </p:txBody>
      </p:sp>
      <p:sp>
        <p:nvSpPr>
          <p:cNvPr id="22" name="Freeform: Shape 21">
            <a:extLst>
              <a:ext uri="{FF2B5EF4-FFF2-40B4-BE49-F238E27FC236}">
                <a16:creationId xmlns:a16="http://schemas.microsoft.com/office/drawing/2014/main" id="{B6FB7394-C898-4857-BD32-4D131839D8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288721" y="4309700"/>
            <a:ext cx="9614555" cy="1875211"/>
          </a:xfrm>
          <a:custGeom>
            <a:avLst/>
            <a:gdLst>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9863784 w 11603130"/>
              <a:gd name="connsiteY16" fmla="*/ 5909115 h 6362961"/>
              <a:gd name="connsiteX17" fmla="*/ 10007288 w 11603130"/>
              <a:gd name="connsiteY17" fmla="*/ 5914499 h 6362961"/>
              <a:gd name="connsiteX18" fmla="*/ 10927227 w 11603130"/>
              <a:gd name="connsiteY18" fmla="*/ 5922366 h 6362961"/>
              <a:gd name="connsiteX19" fmla="*/ 11562333 w 11603130"/>
              <a:gd name="connsiteY19" fmla="*/ 5906085 h 6362961"/>
              <a:gd name="connsiteX20" fmla="*/ 11571244 w 11603130"/>
              <a:gd name="connsiteY20" fmla="*/ 2621674 h 6362961"/>
              <a:gd name="connsiteX21" fmla="*/ 11561892 w 11603130"/>
              <a:gd name="connsiteY21" fmla="*/ 176313 h 6362961"/>
              <a:gd name="connsiteX22" fmla="*/ 11289537 w 11603130"/>
              <a:gd name="connsiteY22" fmla="*/ 107615 h 6362961"/>
              <a:gd name="connsiteX23" fmla="*/ 10689999 w 11603130"/>
              <a:gd name="connsiteY23" fmla="*/ 70591 h 6362961"/>
              <a:gd name="connsiteX24" fmla="*/ 7599878 w 11603130"/>
              <a:gd name="connsiteY24" fmla="*/ 7591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9804791 w 11603130"/>
              <a:gd name="connsiteY15" fmla="*/ 5908320 h 6362961"/>
              <a:gd name="connsiteX16" fmla="*/ 10007288 w 11603130"/>
              <a:gd name="connsiteY16" fmla="*/ 5914499 h 6362961"/>
              <a:gd name="connsiteX17" fmla="*/ 10927227 w 11603130"/>
              <a:gd name="connsiteY17" fmla="*/ 5922366 h 6362961"/>
              <a:gd name="connsiteX18" fmla="*/ 11562333 w 11603130"/>
              <a:gd name="connsiteY18" fmla="*/ 5906085 h 6362961"/>
              <a:gd name="connsiteX19" fmla="*/ 11571244 w 11603130"/>
              <a:gd name="connsiteY19" fmla="*/ 2621674 h 6362961"/>
              <a:gd name="connsiteX20" fmla="*/ 11561892 w 11603130"/>
              <a:gd name="connsiteY20" fmla="*/ 176313 h 6362961"/>
              <a:gd name="connsiteX21" fmla="*/ 11289537 w 11603130"/>
              <a:gd name="connsiteY21" fmla="*/ 107615 h 6362961"/>
              <a:gd name="connsiteX22" fmla="*/ 10689999 w 11603130"/>
              <a:gd name="connsiteY22" fmla="*/ 70591 h 6362961"/>
              <a:gd name="connsiteX23" fmla="*/ 7599878 w 11603130"/>
              <a:gd name="connsiteY23" fmla="*/ 75910 h 6362961"/>
              <a:gd name="connsiteX24" fmla="*/ 1892744 w 11603130"/>
              <a:gd name="connsiteY24" fmla="*/ 0 h 6362961"/>
              <a:gd name="connsiteX0" fmla="*/ 1892744 w 11603130"/>
              <a:gd name="connsiteY0" fmla="*/ 0 h 6362961"/>
              <a:gd name="connsiteX1" fmla="*/ 304663 w 11603130"/>
              <a:gd name="connsiteY1" fmla="*/ 10761 h 6362961"/>
              <a:gd name="connsiteX2" fmla="*/ 0 w 11603130"/>
              <a:gd name="connsiteY2" fmla="*/ 47942 h 6362961"/>
              <a:gd name="connsiteX3" fmla="*/ 0 w 11603130"/>
              <a:gd name="connsiteY3" fmla="*/ 909146 h 6362961"/>
              <a:gd name="connsiteX4" fmla="*/ 4597 w 11603130"/>
              <a:gd name="connsiteY4" fmla="*/ 909146 h 6362961"/>
              <a:gd name="connsiteX5" fmla="*/ 8568 w 11603130"/>
              <a:gd name="connsiteY5" fmla="*/ 1088908 h 6362961"/>
              <a:gd name="connsiteX6" fmla="*/ 88972 w 11603130"/>
              <a:gd name="connsiteY6" fmla="*/ 3523848 h 6362961"/>
              <a:gd name="connsiteX7" fmla="*/ 148480 w 11603130"/>
              <a:gd name="connsiteY7" fmla="*/ 5930841 h 6362961"/>
              <a:gd name="connsiteX8" fmla="*/ 5623915 w 11603130"/>
              <a:gd name="connsiteY8" fmla="*/ 5947064 h 6362961"/>
              <a:gd name="connsiteX9" fmla="*/ 8143603 w 11603130"/>
              <a:gd name="connsiteY9" fmla="*/ 5913030 h 6362961"/>
              <a:gd name="connsiteX10" fmla="*/ 8168400 w 11603130"/>
              <a:gd name="connsiteY10" fmla="*/ 5914173 h 6362961"/>
              <a:gd name="connsiteX11" fmla="*/ 8334742 w 11603130"/>
              <a:gd name="connsiteY11" fmla="*/ 5912754 h 6362961"/>
              <a:gd name="connsiteX12" fmla="*/ 8343333 w 11603130"/>
              <a:gd name="connsiteY12" fmla="*/ 6362961 h 6362961"/>
              <a:gd name="connsiteX13" fmla="*/ 8951337 w 11603130"/>
              <a:gd name="connsiteY13" fmla="*/ 5912879 h 6362961"/>
              <a:gd name="connsiteX14" fmla="*/ 9710371 w 11603130"/>
              <a:gd name="connsiteY14" fmla="*/ 5911624 h 6362961"/>
              <a:gd name="connsiteX15" fmla="*/ 10007288 w 11603130"/>
              <a:gd name="connsiteY15" fmla="*/ 5914499 h 6362961"/>
              <a:gd name="connsiteX16" fmla="*/ 10927227 w 11603130"/>
              <a:gd name="connsiteY16" fmla="*/ 5922366 h 6362961"/>
              <a:gd name="connsiteX17" fmla="*/ 11562333 w 11603130"/>
              <a:gd name="connsiteY17" fmla="*/ 5906085 h 6362961"/>
              <a:gd name="connsiteX18" fmla="*/ 11571244 w 11603130"/>
              <a:gd name="connsiteY18" fmla="*/ 2621674 h 6362961"/>
              <a:gd name="connsiteX19" fmla="*/ 11561892 w 11603130"/>
              <a:gd name="connsiteY19" fmla="*/ 176313 h 6362961"/>
              <a:gd name="connsiteX20" fmla="*/ 11289537 w 11603130"/>
              <a:gd name="connsiteY20" fmla="*/ 107615 h 6362961"/>
              <a:gd name="connsiteX21" fmla="*/ 10689999 w 11603130"/>
              <a:gd name="connsiteY21" fmla="*/ 70591 h 6362961"/>
              <a:gd name="connsiteX22" fmla="*/ 7599878 w 11603130"/>
              <a:gd name="connsiteY22" fmla="*/ 75910 h 6362961"/>
              <a:gd name="connsiteX23" fmla="*/ 1892744 w 11603130"/>
              <a:gd name="connsiteY23" fmla="*/ 0 h 6362961"/>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143603 w 11603130"/>
              <a:gd name="connsiteY9" fmla="*/ 5913030 h 6472442"/>
              <a:gd name="connsiteX10" fmla="*/ 8168400 w 11603130"/>
              <a:gd name="connsiteY10" fmla="*/ 5914173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143603 w 11603130"/>
              <a:gd name="connsiteY9" fmla="*/ 5913030 h 6472442"/>
              <a:gd name="connsiteX10" fmla="*/ 8168401 w 11603130"/>
              <a:gd name="connsiteY10" fmla="*/ 5646549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168401 w 11603130"/>
              <a:gd name="connsiteY10" fmla="*/ 5646549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3 w 11603130"/>
              <a:gd name="connsiteY17" fmla="*/ 5906085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4 w 11603130"/>
              <a:gd name="connsiteY17" fmla="*/ 5918251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007288 w 11603130"/>
              <a:gd name="connsiteY15" fmla="*/ 5914499 h 6472442"/>
              <a:gd name="connsiteX16" fmla="*/ 10927227 w 11603130"/>
              <a:gd name="connsiteY16" fmla="*/ 5922366 h 6472442"/>
              <a:gd name="connsiteX17" fmla="*/ 11562334 w 11603130"/>
              <a:gd name="connsiteY17" fmla="*/ 5918251 h 6472442"/>
              <a:gd name="connsiteX18" fmla="*/ 11571244 w 11603130"/>
              <a:gd name="connsiteY18" fmla="*/ 2621674 h 6472442"/>
              <a:gd name="connsiteX19" fmla="*/ 11561892 w 11603130"/>
              <a:gd name="connsiteY19" fmla="*/ 176313 h 6472442"/>
              <a:gd name="connsiteX20" fmla="*/ 11289537 w 11603130"/>
              <a:gd name="connsiteY20" fmla="*/ 107615 h 6472442"/>
              <a:gd name="connsiteX21" fmla="*/ 10689999 w 11603130"/>
              <a:gd name="connsiteY21" fmla="*/ 70591 h 6472442"/>
              <a:gd name="connsiteX22" fmla="*/ 7599878 w 11603130"/>
              <a:gd name="connsiteY22" fmla="*/ 75910 h 6472442"/>
              <a:gd name="connsiteX23" fmla="*/ 1892744 w 11603130"/>
              <a:gd name="connsiteY23"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10371 w 11603130"/>
              <a:gd name="connsiteY14" fmla="*/ 5911624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821045 w 11603130"/>
              <a:gd name="connsiteY9" fmla="*/ 5925196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7294199 w 11603130"/>
              <a:gd name="connsiteY9" fmla="*/ 5913031 h 6472442"/>
              <a:gd name="connsiteX10" fmla="*/ 8071632 w 11603130"/>
              <a:gd name="connsiteY10" fmla="*/ 5902007 h 6472442"/>
              <a:gd name="connsiteX11" fmla="*/ 8334742 w 11603130"/>
              <a:gd name="connsiteY11" fmla="*/ 5912754 h 6472442"/>
              <a:gd name="connsiteX12" fmla="*/ 8300328 w 11603130"/>
              <a:gd name="connsiteY12" fmla="*/ 6472442 h 6472442"/>
              <a:gd name="connsiteX13" fmla="*/ 8951337 w 11603130"/>
              <a:gd name="connsiteY13" fmla="*/ 5912879 h 6472442"/>
              <a:gd name="connsiteX14" fmla="*/ 9774882 w 11603130"/>
              <a:gd name="connsiteY14" fmla="*/ 5899460 h 6472442"/>
              <a:gd name="connsiteX15" fmla="*/ 10927227 w 11603130"/>
              <a:gd name="connsiteY15" fmla="*/ 5922366 h 6472442"/>
              <a:gd name="connsiteX16" fmla="*/ 11562334 w 11603130"/>
              <a:gd name="connsiteY16" fmla="*/ 5918251 h 6472442"/>
              <a:gd name="connsiteX17" fmla="*/ 11571244 w 11603130"/>
              <a:gd name="connsiteY17" fmla="*/ 2621674 h 6472442"/>
              <a:gd name="connsiteX18" fmla="*/ 11561892 w 11603130"/>
              <a:gd name="connsiteY18" fmla="*/ 176313 h 6472442"/>
              <a:gd name="connsiteX19" fmla="*/ 11289537 w 11603130"/>
              <a:gd name="connsiteY19" fmla="*/ 107615 h 6472442"/>
              <a:gd name="connsiteX20" fmla="*/ 10689999 w 11603130"/>
              <a:gd name="connsiteY20" fmla="*/ 70591 h 6472442"/>
              <a:gd name="connsiteX21" fmla="*/ 7599878 w 11603130"/>
              <a:gd name="connsiteY21" fmla="*/ 75910 h 6472442"/>
              <a:gd name="connsiteX22" fmla="*/ 1892744 w 11603130"/>
              <a:gd name="connsiteY22"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623915 w 11603130"/>
              <a:gd name="connsiteY8" fmla="*/ 5947064 h 6472442"/>
              <a:gd name="connsiteX9" fmla="*/ 8071632 w 11603130"/>
              <a:gd name="connsiteY9" fmla="*/ 5902007 h 6472442"/>
              <a:gd name="connsiteX10" fmla="*/ 8334742 w 11603130"/>
              <a:gd name="connsiteY10" fmla="*/ 5912754 h 6472442"/>
              <a:gd name="connsiteX11" fmla="*/ 8300328 w 11603130"/>
              <a:gd name="connsiteY11" fmla="*/ 6472442 h 6472442"/>
              <a:gd name="connsiteX12" fmla="*/ 8951337 w 11603130"/>
              <a:gd name="connsiteY12" fmla="*/ 5912879 h 6472442"/>
              <a:gd name="connsiteX13" fmla="*/ 9774882 w 11603130"/>
              <a:gd name="connsiteY13" fmla="*/ 5899460 h 6472442"/>
              <a:gd name="connsiteX14" fmla="*/ 10927227 w 11603130"/>
              <a:gd name="connsiteY14" fmla="*/ 5922366 h 6472442"/>
              <a:gd name="connsiteX15" fmla="*/ 11562334 w 11603130"/>
              <a:gd name="connsiteY15" fmla="*/ 5918251 h 6472442"/>
              <a:gd name="connsiteX16" fmla="*/ 11571244 w 11603130"/>
              <a:gd name="connsiteY16" fmla="*/ 2621674 h 6472442"/>
              <a:gd name="connsiteX17" fmla="*/ 11561892 w 11603130"/>
              <a:gd name="connsiteY17" fmla="*/ 176313 h 6472442"/>
              <a:gd name="connsiteX18" fmla="*/ 11289537 w 11603130"/>
              <a:gd name="connsiteY18" fmla="*/ 107615 h 6472442"/>
              <a:gd name="connsiteX19" fmla="*/ 10689999 w 11603130"/>
              <a:gd name="connsiteY19" fmla="*/ 70591 h 6472442"/>
              <a:gd name="connsiteX20" fmla="*/ 7599878 w 11603130"/>
              <a:gd name="connsiteY20" fmla="*/ 75910 h 6472442"/>
              <a:gd name="connsiteX21" fmla="*/ 1892744 w 11603130"/>
              <a:gd name="connsiteY21" fmla="*/ 0 h 6472442"/>
              <a:gd name="connsiteX0" fmla="*/ 1892744 w 11603130"/>
              <a:gd name="connsiteY0" fmla="*/ 0 h 6472442"/>
              <a:gd name="connsiteX1" fmla="*/ 304663 w 11603130"/>
              <a:gd name="connsiteY1" fmla="*/ 10761 h 6472442"/>
              <a:gd name="connsiteX2" fmla="*/ 0 w 11603130"/>
              <a:gd name="connsiteY2" fmla="*/ 47942 h 6472442"/>
              <a:gd name="connsiteX3" fmla="*/ 0 w 11603130"/>
              <a:gd name="connsiteY3" fmla="*/ 909146 h 6472442"/>
              <a:gd name="connsiteX4" fmla="*/ 4597 w 11603130"/>
              <a:gd name="connsiteY4" fmla="*/ 909146 h 6472442"/>
              <a:gd name="connsiteX5" fmla="*/ 8568 w 11603130"/>
              <a:gd name="connsiteY5" fmla="*/ 1088908 h 6472442"/>
              <a:gd name="connsiteX6" fmla="*/ 88972 w 11603130"/>
              <a:gd name="connsiteY6" fmla="*/ 3523848 h 6472442"/>
              <a:gd name="connsiteX7" fmla="*/ 148480 w 11603130"/>
              <a:gd name="connsiteY7" fmla="*/ 5930841 h 6472442"/>
              <a:gd name="connsiteX8" fmla="*/ 5484139 w 11603130"/>
              <a:gd name="connsiteY8" fmla="*/ 5922735 h 6472442"/>
              <a:gd name="connsiteX9" fmla="*/ 8071632 w 11603130"/>
              <a:gd name="connsiteY9" fmla="*/ 5902007 h 6472442"/>
              <a:gd name="connsiteX10" fmla="*/ 8334742 w 11603130"/>
              <a:gd name="connsiteY10" fmla="*/ 5912754 h 6472442"/>
              <a:gd name="connsiteX11" fmla="*/ 8300328 w 11603130"/>
              <a:gd name="connsiteY11" fmla="*/ 6472442 h 6472442"/>
              <a:gd name="connsiteX12" fmla="*/ 8951337 w 11603130"/>
              <a:gd name="connsiteY12" fmla="*/ 5912879 h 6472442"/>
              <a:gd name="connsiteX13" fmla="*/ 9774882 w 11603130"/>
              <a:gd name="connsiteY13" fmla="*/ 5899460 h 6472442"/>
              <a:gd name="connsiteX14" fmla="*/ 10927227 w 11603130"/>
              <a:gd name="connsiteY14" fmla="*/ 5922366 h 6472442"/>
              <a:gd name="connsiteX15" fmla="*/ 11562334 w 11603130"/>
              <a:gd name="connsiteY15" fmla="*/ 5918251 h 6472442"/>
              <a:gd name="connsiteX16" fmla="*/ 11571244 w 11603130"/>
              <a:gd name="connsiteY16" fmla="*/ 2621674 h 6472442"/>
              <a:gd name="connsiteX17" fmla="*/ 11561892 w 11603130"/>
              <a:gd name="connsiteY17" fmla="*/ 176313 h 6472442"/>
              <a:gd name="connsiteX18" fmla="*/ 11289537 w 11603130"/>
              <a:gd name="connsiteY18" fmla="*/ 107615 h 6472442"/>
              <a:gd name="connsiteX19" fmla="*/ 10689999 w 11603130"/>
              <a:gd name="connsiteY19" fmla="*/ 70591 h 6472442"/>
              <a:gd name="connsiteX20" fmla="*/ 7599878 w 11603130"/>
              <a:gd name="connsiteY20" fmla="*/ 75910 h 6472442"/>
              <a:gd name="connsiteX21" fmla="*/ 1892744 w 11603130"/>
              <a:gd name="connsiteY21" fmla="*/ 0 h 6472442"/>
              <a:gd name="connsiteX0" fmla="*/ 1892744 w 11597724"/>
              <a:gd name="connsiteY0" fmla="*/ 34441 h 6506883"/>
              <a:gd name="connsiteX1" fmla="*/ 304663 w 11597724"/>
              <a:gd name="connsiteY1" fmla="*/ 45202 h 6506883"/>
              <a:gd name="connsiteX2" fmla="*/ 0 w 11597724"/>
              <a:gd name="connsiteY2" fmla="*/ 82383 h 6506883"/>
              <a:gd name="connsiteX3" fmla="*/ 0 w 11597724"/>
              <a:gd name="connsiteY3" fmla="*/ 943587 h 6506883"/>
              <a:gd name="connsiteX4" fmla="*/ 4597 w 11597724"/>
              <a:gd name="connsiteY4" fmla="*/ 943587 h 6506883"/>
              <a:gd name="connsiteX5" fmla="*/ 8568 w 11597724"/>
              <a:gd name="connsiteY5" fmla="*/ 1123349 h 6506883"/>
              <a:gd name="connsiteX6" fmla="*/ 88972 w 11597724"/>
              <a:gd name="connsiteY6" fmla="*/ 3558289 h 6506883"/>
              <a:gd name="connsiteX7" fmla="*/ 148480 w 11597724"/>
              <a:gd name="connsiteY7" fmla="*/ 5965282 h 6506883"/>
              <a:gd name="connsiteX8" fmla="*/ 5484139 w 11597724"/>
              <a:gd name="connsiteY8" fmla="*/ 5957176 h 6506883"/>
              <a:gd name="connsiteX9" fmla="*/ 8071632 w 11597724"/>
              <a:gd name="connsiteY9" fmla="*/ 5936448 h 6506883"/>
              <a:gd name="connsiteX10" fmla="*/ 8334742 w 11597724"/>
              <a:gd name="connsiteY10" fmla="*/ 5947195 h 6506883"/>
              <a:gd name="connsiteX11" fmla="*/ 8300328 w 11597724"/>
              <a:gd name="connsiteY11" fmla="*/ 6506883 h 6506883"/>
              <a:gd name="connsiteX12" fmla="*/ 8951337 w 11597724"/>
              <a:gd name="connsiteY12" fmla="*/ 5947320 h 6506883"/>
              <a:gd name="connsiteX13" fmla="*/ 9774882 w 11597724"/>
              <a:gd name="connsiteY13" fmla="*/ 5933901 h 6506883"/>
              <a:gd name="connsiteX14" fmla="*/ 10927227 w 11597724"/>
              <a:gd name="connsiteY14" fmla="*/ 5956807 h 6506883"/>
              <a:gd name="connsiteX15" fmla="*/ 11562334 w 11597724"/>
              <a:gd name="connsiteY15" fmla="*/ 5952692 h 6506883"/>
              <a:gd name="connsiteX16" fmla="*/ 11571244 w 11597724"/>
              <a:gd name="connsiteY16" fmla="*/ 2656115 h 6506883"/>
              <a:gd name="connsiteX17" fmla="*/ 11561892 w 11597724"/>
              <a:gd name="connsiteY17" fmla="*/ 210754 h 6506883"/>
              <a:gd name="connsiteX18" fmla="*/ 11386303 w 11597724"/>
              <a:gd name="connsiteY18" fmla="*/ 117726 h 6506883"/>
              <a:gd name="connsiteX19" fmla="*/ 10689999 w 11597724"/>
              <a:gd name="connsiteY19" fmla="*/ 105032 h 6506883"/>
              <a:gd name="connsiteX20" fmla="*/ 7599878 w 11597724"/>
              <a:gd name="connsiteY20" fmla="*/ 110351 h 6506883"/>
              <a:gd name="connsiteX21" fmla="*/ 1892744 w 11597724"/>
              <a:gd name="connsiteY21" fmla="*/ 34441 h 6506883"/>
              <a:gd name="connsiteX0" fmla="*/ 1892744 w 11597724"/>
              <a:gd name="connsiteY0" fmla="*/ 34443 h 6506885"/>
              <a:gd name="connsiteX1" fmla="*/ 304663 w 11597724"/>
              <a:gd name="connsiteY1" fmla="*/ 45204 h 6506885"/>
              <a:gd name="connsiteX2" fmla="*/ 0 w 11597724"/>
              <a:gd name="connsiteY2" fmla="*/ 82385 h 6506885"/>
              <a:gd name="connsiteX3" fmla="*/ 0 w 11597724"/>
              <a:gd name="connsiteY3" fmla="*/ 943589 h 6506885"/>
              <a:gd name="connsiteX4" fmla="*/ 4597 w 11597724"/>
              <a:gd name="connsiteY4" fmla="*/ 943589 h 6506885"/>
              <a:gd name="connsiteX5" fmla="*/ 8568 w 11597724"/>
              <a:gd name="connsiteY5" fmla="*/ 1123351 h 6506885"/>
              <a:gd name="connsiteX6" fmla="*/ 88972 w 11597724"/>
              <a:gd name="connsiteY6" fmla="*/ 3558291 h 6506885"/>
              <a:gd name="connsiteX7" fmla="*/ 148480 w 11597724"/>
              <a:gd name="connsiteY7" fmla="*/ 5965284 h 6506885"/>
              <a:gd name="connsiteX8" fmla="*/ 5484139 w 11597724"/>
              <a:gd name="connsiteY8" fmla="*/ 5957178 h 6506885"/>
              <a:gd name="connsiteX9" fmla="*/ 8071632 w 11597724"/>
              <a:gd name="connsiteY9" fmla="*/ 5936450 h 6506885"/>
              <a:gd name="connsiteX10" fmla="*/ 8334742 w 11597724"/>
              <a:gd name="connsiteY10" fmla="*/ 5947197 h 6506885"/>
              <a:gd name="connsiteX11" fmla="*/ 8300328 w 11597724"/>
              <a:gd name="connsiteY11" fmla="*/ 6506885 h 6506885"/>
              <a:gd name="connsiteX12" fmla="*/ 8951337 w 11597724"/>
              <a:gd name="connsiteY12" fmla="*/ 5947322 h 6506885"/>
              <a:gd name="connsiteX13" fmla="*/ 9774882 w 11597724"/>
              <a:gd name="connsiteY13" fmla="*/ 5933903 h 6506885"/>
              <a:gd name="connsiteX14" fmla="*/ 10927227 w 11597724"/>
              <a:gd name="connsiteY14" fmla="*/ 5956809 h 6506885"/>
              <a:gd name="connsiteX15" fmla="*/ 11562334 w 11597724"/>
              <a:gd name="connsiteY15" fmla="*/ 5952694 h 6506885"/>
              <a:gd name="connsiteX16" fmla="*/ 11571244 w 11597724"/>
              <a:gd name="connsiteY16" fmla="*/ 2656117 h 6506885"/>
              <a:gd name="connsiteX17" fmla="*/ 11561892 w 11597724"/>
              <a:gd name="connsiteY17" fmla="*/ 210756 h 6506885"/>
              <a:gd name="connsiteX18" fmla="*/ 11386303 w 11597724"/>
              <a:gd name="connsiteY18" fmla="*/ 117728 h 6506885"/>
              <a:gd name="connsiteX19" fmla="*/ 10689999 w 11597724"/>
              <a:gd name="connsiteY19" fmla="*/ 105034 h 6506885"/>
              <a:gd name="connsiteX20" fmla="*/ 7599878 w 11597724"/>
              <a:gd name="connsiteY20" fmla="*/ 110353 h 6506885"/>
              <a:gd name="connsiteX21" fmla="*/ 1892744 w 11597724"/>
              <a:gd name="connsiteY21" fmla="*/ 34443 h 6506885"/>
              <a:gd name="connsiteX0" fmla="*/ 1892744 w 11601890"/>
              <a:gd name="connsiteY0" fmla="*/ -1 h 6472441"/>
              <a:gd name="connsiteX1" fmla="*/ 304663 w 11601890"/>
              <a:gd name="connsiteY1" fmla="*/ 10760 h 6472441"/>
              <a:gd name="connsiteX2" fmla="*/ 0 w 11601890"/>
              <a:gd name="connsiteY2" fmla="*/ 47941 h 6472441"/>
              <a:gd name="connsiteX3" fmla="*/ 0 w 11601890"/>
              <a:gd name="connsiteY3" fmla="*/ 909145 h 6472441"/>
              <a:gd name="connsiteX4" fmla="*/ 4597 w 11601890"/>
              <a:gd name="connsiteY4" fmla="*/ 909145 h 6472441"/>
              <a:gd name="connsiteX5" fmla="*/ 8568 w 11601890"/>
              <a:gd name="connsiteY5" fmla="*/ 1088907 h 6472441"/>
              <a:gd name="connsiteX6" fmla="*/ 88972 w 11601890"/>
              <a:gd name="connsiteY6" fmla="*/ 3523847 h 6472441"/>
              <a:gd name="connsiteX7" fmla="*/ 148480 w 11601890"/>
              <a:gd name="connsiteY7" fmla="*/ 5930840 h 6472441"/>
              <a:gd name="connsiteX8" fmla="*/ 5484139 w 11601890"/>
              <a:gd name="connsiteY8" fmla="*/ 5922734 h 6472441"/>
              <a:gd name="connsiteX9" fmla="*/ 8071632 w 11601890"/>
              <a:gd name="connsiteY9" fmla="*/ 5902006 h 6472441"/>
              <a:gd name="connsiteX10" fmla="*/ 8334742 w 11601890"/>
              <a:gd name="connsiteY10" fmla="*/ 5912753 h 6472441"/>
              <a:gd name="connsiteX11" fmla="*/ 8300328 w 11601890"/>
              <a:gd name="connsiteY11" fmla="*/ 6472441 h 6472441"/>
              <a:gd name="connsiteX12" fmla="*/ 8951337 w 11601890"/>
              <a:gd name="connsiteY12" fmla="*/ 5912878 h 6472441"/>
              <a:gd name="connsiteX13" fmla="*/ 9774882 w 11601890"/>
              <a:gd name="connsiteY13" fmla="*/ 5899459 h 6472441"/>
              <a:gd name="connsiteX14" fmla="*/ 10927227 w 11601890"/>
              <a:gd name="connsiteY14" fmla="*/ 5922365 h 6472441"/>
              <a:gd name="connsiteX15" fmla="*/ 11562334 w 11601890"/>
              <a:gd name="connsiteY15" fmla="*/ 5918250 h 6472441"/>
              <a:gd name="connsiteX16" fmla="*/ 11571244 w 11601890"/>
              <a:gd name="connsiteY16" fmla="*/ 2621673 h 6472441"/>
              <a:gd name="connsiteX17" fmla="*/ 11572643 w 11601890"/>
              <a:gd name="connsiteY17" fmla="*/ 261466 h 6472441"/>
              <a:gd name="connsiteX18" fmla="*/ 11386303 w 11601890"/>
              <a:gd name="connsiteY18" fmla="*/ 83284 h 6472441"/>
              <a:gd name="connsiteX19" fmla="*/ 10689999 w 11601890"/>
              <a:gd name="connsiteY19" fmla="*/ 70590 h 6472441"/>
              <a:gd name="connsiteX20" fmla="*/ 7599878 w 11601890"/>
              <a:gd name="connsiteY20" fmla="*/ 75909 h 6472441"/>
              <a:gd name="connsiteX21" fmla="*/ 1892744 w 11601890"/>
              <a:gd name="connsiteY21" fmla="*/ -1 h 6472441"/>
              <a:gd name="connsiteX0" fmla="*/ 1892744 w 11592538"/>
              <a:gd name="connsiteY0" fmla="*/ -1 h 6472441"/>
              <a:gd name="connsiteX1" fmla="*/ 304663 w 11592538"/>
              <a:gd name="connsiteY1" fmla="*/ 10760 h 6472441"/>
              <a:gd name="connsiteX2" fmla="*/ 0 w 11592538"/>
              <a:gd name="connsiteY2" fmla="*/ 47941 h 6472441"/>
              <a:gd name="connsiteX3" fmla="*/ 0 w 11592538"/>
              <a:gd name="connsiteY3" fmla="*/ 909145 h 6472441"/>
              <a:gd name="connsiteX4" fmla="*/ 4597 w 11592538"/>
              <a:gd name="connsiteY4" fmla="*/ 909145 h 6472441"/>
              <a:gd name="connsiteX5" fmla="*/ 8568 w 11592538"/>
              <a:gd name="connsiteY5" fmla="*/ 1088907 h 6472441"/>
              <a:gd name="connsiteX6" fmla="*/ 88972 w 11592538"/>
              <a:gd name="connsiteY6" fmla="*/ 3523847 h 6472441"/>
              <a:gd name="connsiteX7" fmla="*/ 148480 w 11592538"/>
              <a:gd name="connsiteY7" fmla="*/ 5930840 h 6472441"/>
              <a:gd name="connsiteX8" fmla="*/ 5484139 w 11592538"/>
              <a:gd name="connsiteY8" fmla="*/ 5922734 h 6472441"/>
              <a:gd name="connsiteX9" fmla="*/ 8071632 w 11592538"/>
              <a:gd name="connsiteY9" fmla="*/ 5902006 h 6472441"/>
              <a:gd name="connsiteX10" fmla="*/ 8334742 w 11592538"/>
              <a:gd name="connsiteY10" fmla="*/ 5912753 h 6472441"/>
              <a:gd name="connsiteX11" fmla="*/ 8300328 w 11592538"/>
              <a:gd name="connsiteY11" fmla="*/ 6472441 h 6472441"/>
              <a:gd name="connsiteX12" fmla="*/ 8951337 w 11592538"/>
              <a:gd name="connsiteY12" fmla="*/ 5912878 h 6472441"/>
              <a:gd name="connsiteX13" fmla="*/ 9774882 w 11592538"/>
              <a:gd name="connsiteY13" fmla="*/ 5899459 h 6472441"/>
              <a:gd name="connsiteX14" fmla="*/ 10927227 w 11592538"/>
              <a:gd name="connsiteY14" fmla="*/ 5922365 h 6472441"/>
              <a:gd name="connsiteX15" fmla="*/ 11562334 w 11592538"/>
              <a:gd name="connsiteY15" fmla="*/ 5918250 h 6472441"/>
              <a:gd name="connsiteX16" fmla="*/ 11571244 w 11592538"/>
              <a:gd name="connsiteY16" fmla="*/ 2621673 h 6472441"/>
              <a:gd name="connsiteX17" fmla="*/ 11572643 w 11592538"/>
              <a:gd name="connsiteY17" fmla="*/ 261466 h 6472441"/>
              <a:gd name="connsiteX18" fmla="*/ 11386303 w 11592538"/>
              <a:gd name="connsiteY18" fmla="*/ 83284 h 6472441"/>
              <a:gd name="connsiteX19" fmla="*/ 10689999 w 11592538"/>
              <a:gd name="connsiteY19" fmla="*/ 70590 h 6472441"/>
              <a:gd name="connsiteX20" fmla="*/ 7599878 w 11592538"/>
              <a:gd name="connsiteY20" fmla="*/ 75909 h 6472441"/>
              <a:gd name="connsiteX21" fmla="*/ 1892744 w 11592538"/>
              <a:gd name="connsiteY21" fmla="*/ -1 h 6472441"/>
              <a:gd name="connsiteX0" fmla="*/ 1892744 w 11586991"/>
              <a:gd name="connsiteY0" fmla="*/ -1 h 6472441"/>
              <a:gd name="connsiteX1" fmla="*/ 304663 w 11586991"/>
              <a:gd name="connsiteY1" fmla="*/ 10760 h 6472441"/>
              <a:gd name="connsiteX2" fmla="*/ 0 w 11586991"/>
              <a:gd name="connsiteY2" fmla="*/ 47941 h 6472441"/>
              <a:gd name="connsiteX3" fmla="*/ 0 w 11586991"/>
              <a:gd name="connsiteY3" fmla="*/ 909145 h 6472441"/>
              <a:gd name="connsiteX4" fmla="*/ 4597 w 11586991"/>
              <a:gd name="connsiteY4" fmla="*/ 909145 h 6472441"/>
              <a:gd name="connsiteX5" fmla="*/ 8568 w 11586991"/>
              <a:gd name="connsiteY5" fmla="*/ 1088907 h 6472441"/>
              <a:gd name="connsiteX6" fmla="*/ 88972 w 11586991"/>
              <a:gd name="connsiteY6" fmla="*/ 3523847 h 6472441"/>
              <a:gd name="connsiteX7" fmla="*/ 148480 w 11586991"/>
              <a:gd name="connsiteY7" fmla="*/ 5930840 h 6472441"/>
              <a:gd name="connsiteX8" fmla="*/ 5484139 w 11586991"/>
              <a:gd name="connsiteY8" fmla="*/ 5922734 h 6472441"/>
              <a:gd name="connsiteX9" fmla="*/ 8071632 w 11586991"/>
              <a:gd name="connsiteY9" fmla="*/ 5902006 h 6472441"/>
              <a:gd name="connsiteX10" fmla="*/ 8334742 w 11586991"/>
              <a:gd name="connsiteY10" fmla="*/ 5912753 h 6472441"/>
              <a:gd name="connsiteX11" fmla="*/ 8300328 w 11586991"/>
              <a:gd name="connsiteY11" fmla="*/ 6472441 h 6472441"/>
              <a:gd name="connsiteX12" fmla="*/ 8951337 w 11586991"/>
              <a:gd name="connsiteY12" fmla="*/ 5912878 h 6472441"/>
              <a:gd name="connsiteX13" fmla="*/ 9774882 w 11586991"/>
              <a:gd name="connsiteY13" fmla="*/ 5899459 h 6472441"/>
              <a:gd name="connsiteX14" fmla="*/ 10927227 w 11586991"/>
              <a:gd name="connsiteY14" fmla="*/ 5922365 h 6472441"/>
              <a:gd name="connsiteX15" fmla="*/ 11562334 w 11586991"/>
              <a:gd name="connsiteY15" fmla="*/ 5918250 h 6472441"/>
              <a:gd name="connsiteX16" fmla="*/ 11571244 w 11586991"/>
              <a:gd name="connsiteY16" fmla="*/ 2621673 h 6472441"/>
              <a:gd name="connsiteX17" fmla="*/ 11572643 w 11586991"/>
              <a:gd name="connsiteY17" fmla="*/ 261466 h 6472441"/>
              <a:gd name="connsiteX18" fmla="*/ 11386303 w 11586991"/>
              <a:gd name="connsiteY18" fmla="*/ 83284 h 6472441"/>
              <a:gd name="connsiteX19" fmla="*/ 10689999 w 11586991"/>
              <a:gd name="connsiteY19" fmla="*/ 70590 h 6472441"/>
              <a:gd name="connsiteX20" fmla="*/ 7599878 w 11586991"/>
              <a:gd name="connsiteY20" fmla="*/ 75909 h 6472441"/>
              <a:gd name="connsiteX21" fmla="*/ 1892744 w 11586991"/>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88972 w 11578768"/>
              <a:gd name="connsiteY6" fmla="*/ 35238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88972 w 11578768"/>
              <a:gd name="connsiteY6" fmla="*/ 35238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56717 w 11578768"/>
              <a:gd name="connsiteY6" fmla="*/ 3876624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56717 w 11578768"/>
              <a:gd name="connsiteY6" fmla="*/ 3876624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095586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095586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78222 w 11578768"/>
              <a:gd name="connsiteY6" fmla="*/ 4679489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78222 w 11578768"/>
              <a:gd name="connsiteY6" fmla="*/ 4679489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8 w 11578768"/>
              <a:gd name="connsiteY5" fmla="*/ 1088907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34742 w 11578768"/>
              <a:gd name="connsiteY10" fmla="*/ 5912753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47941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304663 w 11578768"/>
              <a:gd name="connsiteY1" fmla="*/ 10760 h 6472441"/>
              <a:gd name="connsiteX2" fmla="*/ 0 w 11578768"/>
              <a:gd name="connsiteY2" fmla="*/ 120534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892744 w 11578768"/>
              <a:gd name="connsiteY0" fmla="*/ -1 h 6472441"/>
              <a:gd name="connsiteX1" fmla="*/ 432992 w 11578768"/>
              <a:gd name="connsiteY1" fmla="*/ 34958 h 6472441"/>
              <a:gd name="connsiteX2" fmla="*/ 0 w 11578768"/>
              <a:gd name="connsiteY2" fmla="*/ 120534 h 6472441"/>
              <a:gd name="connsiteX3" fmla="*/ 0 w 11578768"/>
              <a:gd name="connsiteY3" fmla="*/ 909145 h 6472441"/>
              <a:gd name="connsiteX4" fmla="*/ 4597 w 11578768"/>
              <a:gd name="connsiteY4" fmla="*/ 909145 h 6472441"/>
              <a:gd name="connsiteX5" fmla="*/ 8569 w 11578768"/>
              <a:gd name="connsiteY5" fmla="*/ 1441682 h 6472441"/>
              <a:gd name="connsiteX6" fmla="*/ 67470 w 11578768"/>
              <a:gd name="connsiteY6" fmla="*/ 4934947 h 6472441"/>
              <a:gd name="connsiteX7" fmla="*/ 148480 w 11578768"/>
              <a:gd name="connsiteY7" fmla="*/ 5930840 h 6472441"/>
              <a:gd name="connsiteX8" fmla="*/ 5484139 w 11578768"/>
              <a:gd name="connsiteY8" fmla="*/ 5922734 h 6472441"/>
              <a:gd name="connsiteX9" fmla="*/ 8071632 w 11578768"/>
              <a:gd name="connsiteY9" fmla="*/ 5902006 h 6472441"/>
              <a:gd name="connsiteX10" fmla="*/ 8302487 w 11578768"/>
              <a:gd name="connsiteY10" fmla="*/ 5912754 h 6472441"/>
              <a:gd name="connsiteX11" fmla="*/ 8300328 w 11578768"/>
              <a:gd name="connsiteY11" fmla="*/ 6472441 h 6472441"/>
              <a:gd name="connsiteX12" fmla="*/ 8951337 w 11578768"/>
              <a:gd name="connsiteY12" fmla="*/ 5912878 h 6472441"/>
              <a:gd name="connsiteX13" fmla="*/ 9774882 w 11578768"/>
              <a:gd name="connsiteY13" fmla="*/ 5899459 h 6472441"/>
              <a:gd name="connsiteX14" fmla="*/ 10927227 w 11578768"/>
              <a:gd name="connsiteY14" fmla="*/ 5922365 h 6472441"/>
              <a:gd name="connsiteX15" fmla="*/ 11562334 w 11578768"/>
              <a:gd name="connsiteY15" fmla="*/ 5918250 h 6472441"/>
              <a:gd name="connsiteX16" fmla="*/ 11571244 w 11578768"/>
              <a:gd name="connsiteY16" fmla="*/ 2621673 h 6472441"/>
              <a:gd name="connsiteX17" fmla="*/ 11572643 w 11578768"/>
              <a:gd name="connsiteY17" fmla="*/ 261466 h 6472441"/>
              <a:gd name="connsiteX18" fmla="*/ 11386303 w 11578768"/>
              <a:gd name="connsiteY18" fmla="*/ 83284 h 6472441"/>
              <a:gd name="connsiteX19" fmla="*/ 10689999 w 11578768"/>
              <a:gd name="connsiteY19" fmla="*/ 70590 h 6472441"/>
              <a:gd name="connsiteX20" fmla="*/ 7599878 w 11578768"/>
              <a:gd name="connsiteY20" fmla="*/ 75909 h 6472441"/>
              <a:gd name="connsiteX21" fmla="*/ 1892744 w 11578768"/>
              <a:gd name="connsiteY21" fmla="*/ -1 h 6472441"/>
              <a:gd name="connsiteX0" fmla="*/ 1999684 w 11578768"/>
              <a:gd name="connsiteY0" fmla="*/ 13440 h 6437483"/>
              <a:gd name="connsiteX1" fmla="*/ 432992 w 11578768"/>
              <a:gd name="connsiteY1" fmla="*/ 0 h 6437483"/>
              <a:gd name="connsiteX2" fmla="*/ 0 w 11578768"/>
              <a:gd name="connsiteY2" fmla="*/ 85576 h 6437483"/>
              <a:gd name="connsiteX3" fmla="*/ 0 w 11578768"/>
              <a:gd name="connsiteY3" fmla="*/ 874187 h 6437483"/>
              <a:gd name="connsiteX4" fmla="*/ 4597 w 11578768"/>
              <a:gd name="connsiteY4" fmla="*/ 874187 h 6437483"/>
              <a:gd name="connsiteX5" fmla="*/ 8569 w 11578768"/>
              <a:gd name="connsiteY5" fmla="*/ 1406724 h 6437483"/>
              <a:gd name="connsiteX6" fmla="*/ 67470 w 11578768"/>
              <a:gd name="connsiteY6" fmla="*/ 4899989 h 6437483"/>
              <a:gd name="connsiteX7" fmla="*/ 148480 w 11578768"/>
              <a:gd name="connsiteY7" fmla="*/ 5895882 h 6437483"/>
              <a:gd name="connsiteX8" fmla="*/ 5484139 w 11578768"/>
              <a:gd name="connsiteY8" fmla="*/ 5887776 h 6437483"/>
              <a:gd name="connsiteX9" fmla="*/ 8071632 w 11578768"/>
              <a:gd name="connsiteY9" fmla="*/ 5867048 h 6437483"/>
              <a:gd name="connsiteX10" fmla="*/ 8302487 w 11578768"/>
              <a:gd name="connsiteY10" fmla="*/ 5877796 h 6437483"/>
              <a:gd name="connsiteX11" fmla="*/ 8300328 w 11578768"/>
              <a:gd name="connsiteY11" fmla="*/ 6437483 h 6437483"/>
              <a:gd name="connsiteX12" fmla="*/ 8951337 w 11578768"/>
              <a:gd name="connsiteY12" fmla="*/ 5877920 h 6437483"/>
              <a:gd name="connsiteX13" fmla="*/ 9774882 w 11578768"/>
              <a:gd name="connsiteY13" fmla="*/ 5864501 h 6437483"/>
              <a:gd name="connsiteX14" fmla="*/ 10927227 w 11578768"/>
              <a:gd name="connsiteY14" fmla="*/ 5887407 h 6437483"/>
              <a:gd name="connsiteX15" fmla="*/ 11562334 w 11578768"/>
              <a:gd name="connsiteY15" fmla="*/ 5883292 h 6437483"/>
              <a:gd name="connsiteX16" fmla="*/ 11571244 w 11578768"/>
              <a:gd name="connsiteY16" fmla="*/ 2586715 h 6437483"/>
              <a:gd name="connsiteX17" fmla="*/ 11572643 w 11578768"/>
              <a:gd name="connsiteY17" fmla="*/ 226508 h 6437483"/>
              <a:gd name="connsiteX18" fmla="*/ 11386303 w 11578768"/>
              <a:gd name="connsiteY18" fmla="*/ 48326 h 6437483"/>
              <a:gd name="connsiteX19" fmla="*/ 10689999 w 11578768"/>
              <a:gd name="connsiteY19" fmla="*/ 35632 h 6437483"/>
              <a:gd name="connsiteX20" fmla="*/ 7599878 w 11578768"/>
              <a:gd name="connsiteY20" fmla="*/ 40951 h 6437483"/>
              <a:gd name="connsiteX21" fmla="*/ 1999684 w 11578768"/>
              <a:gd name="connsiteY21" fmla="*/ 13440 h 6437483"/>
              <a:gd name="connsiteX0" fmla="*/ 1999684 w 11578768"/>
              <a:gd name="connsiteY0" fmla="*/ 0 h 6424043"/>
              <a:gd name="connsiteX1" fmla="*/ 561320 w 11578768"/>
              <a:gd name="connsiteY1" fmla="*/ 10760 h 6424043"/>
              <a:gd name="connsiteX2" fmla="*/ 0 w 11578768"/>
              <a:gd name="connsiteY2" fmla="*/ 72136 h 6424043"/>
              <a:gd name="connsiteX3" fmla="*/ 0 w 11578768"/>
              <a:gd name="connsiteY3" fmla="*/ 860747 h 6424043"/>
              <a:gd name="connsiteX4" fmla="*/ 4597 w 11578768"/>
              <a:gd name="connsiteY4" fmla="*/ 860747 h 6424043"/>
              <a:gd name="connsiteX5" fmla="*/ 8569 w 11578768"/>
              <a:gd name="connsiteY5" fmla="*/ 1393284 h 6424043"/>
              <a:gd name="connsiteX6" fmla="*/ 67470 w 11578768"/>
              <a:gd name="connsiteY6" fmla="*/ 4886549 h 6424043"/>
              <a:gd name="connsiteX7" fmla="*/ 148480 w 11578768"/>
              <a:gd name="connsiteY7" fmla="*/ 5882442 h 6424043"/>
              <a:gd name="connsiteX8" fmla="*/ 5484139 w 11578768"/>
              <a:gd name="connsiteY8" fmla="*/ 5874336 h 6424043"/>
              <a:gd name="connsiteX9" fmla="*/ 8071632 w 11578768"/>
              <a:gd name="connsiteY9" fmla="*/ 5853608 h 6424043"/>
              <a:gd name="connsiteX10" fmla="*/ 8302487 w 11578768"/>
              <a:gd name="connsiteY10" fmla="*/ 5864356 h 6424043"/>
              <a:gd name="connsiteX11" fmla="*/ 8300328 w 11578768"/>
              <a:gd name="connsiteY11" fmla="*/ 6424043 h 6424043"/>
              <a:gd name="connsiteX12" fmla="*/ 8951337 w 11578768"/>
              <a:gd name="connsiteY12" fmla="*/ 5864480 h 6424043"/>
              <a:gd name="connsiteX13" fmla="*/ 9774882 w 11578768"/>
              <a:gd name="connsiteY13" fmla="*/ 5851061 h 6424043"/>
              <a:gd name="connsiteX14" fmla="*/ 10927227 w 11578768"/>
              <a:gd name="connsiteY14" fmla="*/ 5873967 h 6424043"/>
              <a:gd name="connsiteX15" fmla="*/ 11562334 w 11578768"/>
              <a:gd name="connsiteY15" fmla="*/ 5869852 h 6424043"/>
              <a:gd name="connsiteX16" fmla="*/ 11571244 w 11578768"/>
              <a:gd name="connsiteY16" fmla="*/ 2573275 h 6424043"/>
              <a:gd name="connsiteX17" fmla="*/ 11572643 w 11578768"/>
              <a:gd name="connsiteY17" fmla="*/ 213068 h 6424043"/>
              <a:gd name="connsiteX18" fmla="*/ 11386303 w 11578768"/>
              <a:gd name="connsiteY18" fmla="*/ 34886 h 6424043"/>
              <a:gd name="connsiteX19" fmla="*/ 10689999 w 11578768"/>
              <a:gd name="connsiteY19" fmla="*/ 22192 h 6424043"/>
              <a:gd name="connsiteX20" fmla="*/ 7599878 w 11578768"/>
              <a:gd name="connsiteY20" fmla="*/ 27511 h 6424043"/>
              <a:gd name="connsiteX21" fmla="*/ 1999684 w 11578768"/>
              <a:gd name="connsiteY21" fmla="*/ 0 h 6424043"/>
              <a:gd name="connsiteX0" fmla="*/ 1999684 w 11578768"/>
              <a:gd name="connsiteY0" fmla="*/ 0 h 6424043"/>
              <a:gd name="connsiteX1" fmla="*/ 561320 w 11578768"/>
              <a:gd name="connsiteY1" fmla="*/ 10760 h 6424043"/>
              <a:gd name="connsiteX2" fmla="*/ 0 w 11578768"/>
              <a:gd name="connsiteY2" fmla="*/ 72136 h 6424043"/>
              <a:gd name="connsiteX3" fmla="*/ 0 w 11578768"/>
              <a:gd name="connsiteY3" fmla="*/ 860747 h 6424043"/>
              <a:gd name="connsiteX4" fmla="*/ 4597 w 11578768"/>
              <a:gd name="connsiteY4" fmla="*/ 860747 h 6424043"/>
              <a:gd name="connsiteX5" fmla="*/ 8569 w 11578768"/>
              <a:gd name="connsiteY5" fmla="*/ 1393284 h 6424043"/>
              <a:gd name="connsiteX6" fmla="*/ 67470 w 11578768"/>
              <a:gd name="connsiteY6" fmla="*/ 4886549 h 6424043"/>
              <a:gd name="connsiteX7" fmla="*/ 148480 w 11578768"/>
              <a:gd name="connsiteY7" fmla="*/ 5882442 h 6424043"/>
              <a:gd name="connsiteX8" fmla="*/ 5484139 w 11578768"/>
              <a:gd name="connsiteY8" fmla="*/ 5874336 h 6424043"/>
              <a:gd name="connsiteX9" fmla="*/ 8071632 w 11578768"/>
              <a:gd name="connsiteY9" fmla="*/ 5853608 h 6424043"/>
              <a:gd name="connsiteX10" fmla="*/ 8302487 w 11578768"/>
              <a:gd name="connsiteY10" fmla="*/ 5864356 h 6424043"/>
              <a:gd name="connsiteX11" fmla="*/ 8300328 w 11578768"/>
              <a:gd name="connsiteY11" fmla="*/ 6424043 h 6424043"/>
              <a:gd name="connsiteX12" fmla="*/ 9084484 w 11578768"/>
              <a:gd name="connsiteY12" fmla="*/ 5864482 h 6424043"/>
              <a:gd name="connsiteX13" fmla="*/ 9774882 w 11578768"/>
              <a:gd name="connsiteY13" fmla="*/ 5851061 h 6424043"/>
              <a:gd name="connsiteX14" fmla="*/ 10927227 w 11578768"/>
              <a:gd name="connsiteY14" fmla="*/ 5873967 h 6424043"/>
              <a:gd name="connsiteX15" fmla="*/ 11562334 w 11578768"/>
              <a:gd name="connsiteY15" fmla="*/ 5869852 h 6424043"/>
              <a:gd name="connsiteX16" fmla="*/ 11571244 w 11578768"/>
              <a:gd name="connsiteY16" fmla="*/ 2573275 h 6424043"/>
              <a:gd name="connsiteX17" fmla="*/ 11572643 w 11578768"/>
              <a:gd name="connsiteY17" fmla="*/ 213068 h 6424043"/>
              <a:gd name="connsiteX18" fmla="*/ 11386303 w 11578768"/>
              <a:gd name="connsiteY18" fmla="*/ 34886 h 6424043"/>
              <a:gd name="connsiteX19" fmla="*/ 10689999 w 11578768"/>
              <a:gd name="connsiteY19" fmla="*/ 22192 h 6424043"/>
              <a:gd name="connsiteX20" fmla="*/ 7599878 w 11578768"/>
              <a:gd name="connsiteY20" fmla="*/ 27511 h 6424043"/>
              <a:gd name="connsiteX21" fmla="*/ 1999684 w 11578768"/>
              <a:gd name="connsiteY21" fmla="*/ 0 h 642404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02487 w 11578768"/>
              <a:gd name="connsiteY10" fmla="*/ 586435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02487 w 11578768"/>
              <a:gd name="connsiteY10" fmla="*/ 586435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14590 w 11578768"/>
              <a:gd name="connsiteY10" fmla="*/ 587732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49983"/>
              <a:gd name="connsiteX1" fmla="*/ 561320 w 11578768"/>
              <a:gd name="connsiteY1" fmla="*/ 10760 h 6449983"/>
              <a:gd name="connsiteX2" fmla="*/ 0 w 11578768"/>
              <a:gd name="connsiteY2" fmla="*/ 72136 h 6449983"/>
              <a:gd name="connsiteX3" fmla="*/ 0 w 11578768"/>
              <a:gd name="connsiteY3" fmla="*/ 860747 h 6449983"/>
              <a:gd name="connsiteX4" fmla="*/ 4597 w 11578768"/>
              <a:gd name="connsiteY4" fmla="*/ 860747 h 6449983"/>
              <a:gd name="connsiteX5" fmla="*/ 8569 w 11578768"/>
              <a:gd name="connsiteY5" fmla="*/ 1393284 h 6449983"/>
              <a:gd name="connsiteX6" fmla="*/ 67470 w 11578768"/>
              <a:gd name="connsiteY6" fmla="*/ 4886549 h 6449983"/>
              <a:gd name="connsiteX7" fmla="*/ 148480 w 11578768"/>
              <a:gd name="connsiteY7" fmla="*/ 5882442 h 6449983"/>
              <a:gd name="connsiteX8" fmla="*/ 5484139 w 11578768"/>
              <a:gd name="connsiteY8" fmla="*/ 5874336 h 6449983"/>
              <a:gd name="connsiteX9" fmla="*/ 8071632 w 11578768"/>
              <a:gd name="connsiteY9" fmla="*/ 5853608 h 6449983"/>
              <a:gd name="connsiteX10" fmla="*/ 8314590 w 11578768"/>
              <a:gd name="connsiteY10" fmla="*/ 5877326 h 6449983"/>
              <a:gd name="connsiteX11" fmla="*/ 8409265 w 11578768"/>
              <a:gd name="connsiteY11" fmla="*/ 6449983 h 6449983"/>
              <a:gd name="connsiteX12" fmla="*/ 9084484 w 11578768"/>
              <a:gd name="connsiteY12" fmla="*/ 5864482 h 6449983"/>
              <a:gd name="connsiteX13" fmla="*/ 9774882 w 11578768"/>
              <a:gd name="connsiteY13" fmla="*/ 5851061 h 6449983"/>
              <a:gd name="connsiteX14" fmla="*/ 10927227 w 11578768"/>
              <a:gd name="connsiteY14" fmla="*/ 5873967 h 6449983"/>
              <a:gd name="connsiteX15" fmla="*/ 11562334 w 11578768"/>
              <a:gd name="connsiteY15" fmla="*/ 5869852 h 6449983"/>
              <a:gd name="connsiteX16" fmla="*/ 11571244 w 11578768"/>
              <a:gd name="connsiteY16" fmla="*/ 2573275 h 6449983"/>
              <a:gd name="connsiteX17" fmla="*/ 11572643 w 11578768"/>
              <a:gd name="connsiteY17" fmla="*/ 213068 h 6449983"/>
              <a:gd name="connsiteX18" fmla="*/ 11386303 w 11578768"/>
              <a:gd name="connsiteY18" fmla="*/ 34886 h 6449983"/>
              <a:gd name="connsiteX19" fmla="*/ 10689999 w 11578768"/>
              <a:gd name="connsiteY19" fmla="*/ 22192 h 6449983"/>
              <a:gd name="connsiteX20" fmla="*/ 7599878 w 11578768"/>
              <a:gd name="connsiteY20" fmla="*/ 27511 h 6449983"/>
              <a:gd name="connsiteX21" fmla="*/ 1999684 w 11578768"/>
              <a:gd name="connsiteY21" fmla="*/ 0 h 644998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8"/>
              <a:gd name="connsiteY0" fmla="*/ 0 h 6462953"/>
              <a:gd name="connsiteX1" fmla="*/ 561320 w 11578768"/>
              <a:gd name="connsiteY1" fmla="*/ 10760 h 6462953"/>
              <a:gd name="connsiteX2" fmla="*/ 0 w 11578768"/>
              <a:gd name="connsiteY2" fmla="*/ 72136 h 6462953"/>
              <a:gd name="connsiteX3" fmla="*/ 0 w 11578768"/>
              <a:gd name="connsiteY3" fmla="*/ 860747 h 6462953"/>
              <a:gd name="connsiteX4" fmla="*/ 4597 w 11578768"/>
              <a:gd name="connsiteY4" fmla="*/ 860747 h 6462953"/>
              <a:gd name="connsiteX5" fmla="*/ 8569 w 11578768"/>
              <a:gd name="connsiteY5" fmla="*/ 1393284 h 6462953"/>
              <a:gd name="connsiteX6" fmla="*/ 67470 w 11578768"/>
              <a:gd name="connsiteY6" fmla="*/ 4886549 h 6462953"/>
              <a:gd name="connsiteX7" fmla="*/ 148480 w 11578768"/>
              <a:gd name="connsiteY7" fmla="*/ 5882442 h 6462953"/>
              <a:gd name="connsiteX8" fmla="*/ 5484139 w 11578768"/>
              <a:gd name="connsiteY8" fmla="*/ 5874336 h 6462953"/>
              <a:gd name="connsiteX9" fmla="*/ 8071632 w 11578768"/>
              <a:gd name="connsiteY9" fmla="*/ 5853608 h 6462953"/>
              <a:gd name="connsiteX10" fmla="*/ 8314590 w 11578768"/>
              <a:gd name="connsiteY10" fmla="*/ 5877326 h 6462953"/>
              <a:gd name="connsiteX11" fmla="*/ 8469786 w 11578768"/>
              <a:gd name="connsiteY11" fmla="*/ 6462953 h 6462953"/>
              <a:gd name="connsiteX12" fmla="*/ 9084484 w 11578768"/>
              <a:gd name="connsiteY12" fmla="*/ 5864482 h 6462953"/>
              <a:gd name="connsiteX13" fmla="*/ 9774882 w 11578768"/>
              <a:gd name="connsiteY13" fmla="*/ 5851061 h 6462953"/>
              <a:gd name="connsiteX14" fmla="*/ 10927227 w 11578768"/>
              <a:gd name="connsiteY14" fmla="*/ 5873967 h 6462953"/>
              <a:gd name="connsiteX15" fmla="*/ 11562334 w 11578768"/>
              <a:gd name="connsiteY15" fmla="*/ 5869852 h 6462953"/>
              <a:gd name="connsiteX16" fmla="*/ 11571244 w 11578768"/>
              <a:gd name="connsiteY16" fmla="*/ 2573275 h 6462953"/>
              <a:gd name="connsiteX17" fmla="*/ 11572643 w 11578768"/>
              <a:gd name="connsiteY17" fmla="*/ 213068 h 6462953"/>
              <a:gd name="connsiteX18" fmla="*/ 11386303 w 11578768"/>
              <a:gd name="connsiteY18" fmla="*/ 34886 h 6462953"/>
              <a:gd name="connsiteX19" fmla="*/ 10689999 w 11578768"/>
              <a:gd name="connsiteY19" fmla="*/ 22192 h 6462953"/>
              <a:gd name="connsiteX20" fmla="*/ 7599878 w 11578768"/>
              <a:gd name="connsiteY20" fmla="*/ 27511 h 6462953"/>
              <a:gd name="connsiteX21" fmla="*/ 1999684 w 11578768"/>
              <a:gd name="connsiteY21" fmla="*/ 0 h 6462953"/>
              <a:gd name="connsiteX0" fmla="*/ 1999684 w 11578769"/>
              <a:gd name="connsiteY0" fmla="*/ 0 h 6462953"/>
              <a:gd name="connsiteX1" fmla="*/ 561320 w 11578769"/>
              <a:gd name="connsiteY1" fmla="*/ 10760 h 6462953"/>
              <a:gd name="connsiteX2" fmla="*/ 0 w 11578769"/>
              <a:gd name="connsiteY2" fmla="*/ 72136 h 6462953"/>
              <a:gd name="connsiteX3" fmla="*/ 0 w 11578769"/>
              <a:gd name="connsiteY3" fmla="*/ 860747 h 6462953"/>
              <a:gd name="connsiteX4" fmla="*/ 4597 w 11578769"/>
              <a:gd name="connsiteY4" fmla="*/ 860747 h 6462953"/>
              <a:gd name="connsiteX5" fmla="*/ 8569 w 11578769"/>
              <a:gd name="connsiteY5" fmla="*/ 1393284 h 6462953"/>
              <a:gd name="connsiteX6" fmla="*/ 67470 w 11578769"/>
              <a:gd name="connsiteY6" fmla="*/ 4886549 h 6462953"/>
              <a:gd name="connsiteX7" fmla="*/ 148480 w 11578769"/>
              <a:gd name="connsiteY7" fmla="*/ 5882442 h 6462953"/>
              <a:gd name="connsiteX8" fmla="*/ 5484139 w 11578769"/>
              <a:gd name="connsiteY8" fmla="*/ 5874336 h 6462953"/>
              <a:gd name="connsiteX9" fmla="*/ 8071632 w 11578769"/>
              <a:gd name="connsiteY9" fmla="*/ 5853608 h 6462953"/>
              <a:gd name="connsiteX10" fmla="*/ 8314590 w 11578769"/>
              <a:gd name="connsiteY10" fmla="*/ 5877326 h 6462953"/>
              <a:gd name="connsiteX11" fmla="*/ 8469786 w 11578769"/>
              <a:gd name="connsiteY11" fmla="*/ 6462953 h 6462953"/>
              <a:gd name="connsiteX12" fmla="*/ 8926264 w 11578769"/>
              <a:gd name="connsiteY12" fmla="*/ 5864484 h 6462953"/>
              <a:gd name="connsiteX13" fmla="*/ 9774882 w 11578769"/>
              <a:gd name="connsiteY13" fmla="*/ 5851061 h 6462953"/>
              <a:gd name="connsiteX14" fmla="*/ 10927227 w 11578769"/>
              <a:gd name="connsiteY14" fmla="*/ 5873967 h 6462953"/>
              <a:gd name="connsiteX15" fmla="*/ 11562334 w 11578769"/>
              <a:gd name="connsiteY15" fmla="*/ 5869852 h 6462953"/>
              <a:gd name="connsiteX16" fmla="*/ 11571244 w 11578769"/>
              <a:gd name="connsiteY16" fmla="*/ 2573275 h 6462953"/>
              <a:gd name="connsiteX17" fmla="*/ 11572643 w 11578769"/>
              <a:gd name="connsiteY17" fmla="*/ 213068 h 6462953"/>
              <a:gd name="connsiteX18" fmla="*/ 11386303 w 11578769"/>
              <a:gd name="connsiteY18" fmla="*/ 34886 h 6462953"/>
              <a:gd name="connsiteX19" fmla="*/ 10689999 w 11578769"/>
              <a:gd name="connsiteY19" fmla="*/ 22192 h 6462953"/>
              <a:gd name="connsiteX20" fmla="*/ 7599878 w 11578769"/>
              <a:gd name="connsiteY20" fmla="*/ 27511 h 6462953"/>
              <a:gd name="connsiteX21" fmla="*/ 1999684 w 11578769"/>
              <a:gd name="connsiteY21" fmla="*/ 0 h 6462953"/>
              <a:gd name="connsiteX0" fmla="*/ 1999684 w 11578769"/>
              <a:gd name="connsiteY0" fmla="*/ 0 h 6654630"/>
              <a:gd name="connsiteX1" fmla="*/ 561320 w 11578769"/>
              <a:gd name="connsiteY1" fmla="*/ 10760 h 6654630"/>
              <a:gd name="connsiteX2" fmla="*/ 0 w 11578769"/>
              <a:gd name="connsiteY2" fmla="*/ 72136 h 6654630"/>
              <a:gd name="connsiteX3" fmla="*/ 0 w 11578769"/>
              <a:gd name="connsiteY3" fmla="*/ 860747 h 6654630"/>
              <a:gd name="connsiteX4" fmla="*/ 4597 w 11578769"/>
              <a:gd name="connsiteY4" fmla="*/ 860747 h 6654630"/>
              <a:gd name="connsiteX5" fmla="*/ 8569 w 11578769"/>
              <a:gd name="connsiteY5" fmla="*/ 1393284 h 6654630"/>
              <a:gd name="connsiteX6" fmla="*/ 67470 w 11578769"/>
              <a:gd name="connsiteY6" fmla="*/ 4886549 h 6654630"/>
              <a:gd name="connsiteX7" fmla="*/ 148480 w 11578769"/>
              <a:gd name="connsiteY7" fmla="*/ 5882442 h 6654630"/>
              <a:gd name="connsiteX8" fmla="*/ 5484139 w 11578769"/>
              <a:gd name="connsiteY8" fmla="*/ 5874336 h 6654630"/>
              <a:gd name="connsiteX9" fmla="*/ 8071632 w 11578769"/>
              <a:gd name="connsiteY9" fmla="*/ 5853608 h 6654630"/>
              <a:gd name="connsiteX10" fmla="*/ 8314590 w 11578769"/>
              <a:gd name="connsiteY10" fmla="*/ 5877326 h 6654630"/>
              <a:gd name="connsiteX11" fmla="*/ 8570471 w 11578769"/>
              <a:gd name="connsiteY11" fmla="*/ 6654630 h 6654630"/>
              <a:gd name="connsiteX12" fmla="*/ 8926264 w 11578769"/>
              <a:gd name="connsiteY12" fmla="*/ 5864484 h 6654630"/>
              <a:gd name="connsiteX13" fmla="*/ 9774882 w 11578769"/>
              <a:gd name="connsiteY13" fmla="*/ 5851061 h 6654630"/>
              <a:gd name="connsiteX14" fmla="*/ 10927227 w 11578769"/>
              <a:gd name="connsiteY14" fmla="*/ 5873967 h 6654630"/>
              <a:gd name="connsiteX15" fmla="*/ 11562334 w 11578769"/>
              <a:gd name="connsiteY15" fmla="*/ 5869852 h 6654630"/>
              <a:gd name="connsiteX16" fmla="*/ 11571244 w 11578769"/>
              <a:gd name="connsiteY16" fmla="*/ 2573275 h 6654630"/>
              <a:gd name="connsiteX17" fmla="*/ 11572643 w 11578769"/>
              <a:gd name="connsiteY17" fmla="*/ 213068 h 6654630"/>
              <a:gd name="connsiteX18" fmla="*/ 11386303 w 11578769"/>
              <a:gd name="connsiteY18" fmla="*/ 34886 h 6654630"/>
              <a:gd name="connsiteX19" fmla="*/ 10689999 w 11578769"/>
              <a:gd name="connsiteY19" fmla="*/ 22192 h 6654630"/>
              <a:gd name="connsiteX20" fmla="*/ 7599878 w 11578769"/>
              <a:gd name="connsiteY20" fmla="*/ 27511 h 6654630"/>
              <a:gd name="connsiteX21" fmla="*/ 1999684 w 11578769"/>
              <a:gd name="connsiteY21" fmla="*/ 0 h 6654630"/>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809341"/>
              <a:gd name="connsiteX1" fmla="*/ 561320 w 11578769"/>
              <a:gd name="connsiteY1" fmla="*/ 10760 h 6809341"/>
              <a:gd name="connsiteX2" fmla="*/ 0 w 11578769"/>
              <a:gd name="connsiteY2" fmla="*/ 72136 h 6809341"/>
              <a:gd name="connsiteX3" fmla="*/ 0 w 11578769"/>
              <a:gd name="connsiteY3" fmla="*/ 860747 h 6809341"/>
              <a:gd name="connsiteX4" fmla="*/ 4597 w 11578769"/>
              <a:gd name="connsiteY4" fmla="*/ 860747 h 6809341"/>
              <a:gd name="connsiteX5" fmla="*/ 8569 w 11578769"/>
              <a:gd name="connsiteY5" fmla="*/ 1393284 h 6809341"/>
              <a:gd name="connsiteX6" fmla="*/ 67470 w 11578769"/>
              <a:gd name="connsiteY6" fmla="*/ 4886549 h 6809341"/>
              <a:gd name="connsiteX7" fmla="*/ 148480 w 11578769"/>
              <a:gd name="connsiteY7" fmla="*/ 5882442 h 6809341"/>
              <a:gd name="connsiteX8" fmla="*/ 5484139 w 11578769"/>
              <a:gd name="connsiteY8" fmla="*/ 5874336 h 6809341"/>
              <a:gd name="connsiteX9" fmla="*/ 8071632 w 11578769"/>
              <a:gd name="connsiteY9" fmla="*/ 5853608 h 6809341"/>
              <a:gd name="connsiteX10" fmla="*/ 8314590 w 11578769"/>
              <a:gd name="connsiteY10" fmla="*/ 5877326 h 6809341"/>
              <a:gd name="connsiteX11" fmla="*/ 8575475 w 11578769"/>
              <a:gd name="connsiteY11" fmla="*/ 6809341 h 6809341"/>
              <a:gd name="connsiteX12" fmla="*/ 8926264 w 11578769"/>
              <a:gd name="connsiteY12" fmla="*/ 5864484 h 6809341"/>
              <a:gd name="connsiteX13" fmla="*/ 9774882 w 11578769"/>
              <a:gd name="connsiteY13" fmla="*/ 5851061 h 6809341"/>
              <a:gd name="connsiteX14" fmla="*/ 10927227 w 11578769"/>
              <a:gd name="connsiteY14" fmla="*/ 5873967 h 6809341"/>
              <a:gd name="connsiteX15" fmla="*/ 11562334 w 11578769"/>
              <a:gd name="connsiteY15" fmla="*/ 5869852 h 6809341"/>
              <a:gd name="connsiteX16" fmla="*/ 11571244 w 11578769"/>
              <a:gd name="connsiteY16" fmla="*/ 2573275 h 6809341"/>
              <a:gd name="connsiteX17" fmla="*/ 11572643 w 11578769"/>
              <a:gd name="connsiteY17" fmla="*/ 213068 h 6809341"/>
              <a:gd name="connsiteX18" fmla="*/ 11386303 w 11578769"/>
              <a:gd name="connsiteY18" fmla="*/ 34886 h 6809341"/>
              <a:gd name="connsiteX19" fmla="*/ 10689999 w 11578769"/>
              <a:gd name="connsiteY19" fmla="*/ 22192 h 6809341"/>
              <a:gd name="connsiteX20" fmla="*/ 7599878 w 11578769"/>
              <a:gd name="connsiteY20" fmla="*/ 27511 h 6809341"/>
              <a:gd name="connsiteX21" fmla="*/ 1999684 w 11578769"/>
              <a:gd name="connsiteY21" fmla="*/ 0 h 6809341"/>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213068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80739"/>
              <a:gd name="connsiteY0" fmla="*/ 0 h 6964048"/>
              <a:gd name="connsiteX1" fmla="*/ 561320 w 11580739"/>
              <a:gd name="connsiteY1" fmla="*/ 10760 h 6964048"/>
              <a:gd name="connsiteX2" fmla="*/ 0 w 11580739"/>
              <a:gd name="connsiteY2" fmla="*/ 72136 h 6964048"/>
              <a:gd name="connsiteX3" fmla="*/ 0 w 11580739"/>
              <a:gd name="connsiteY3" fmla="*/ 860747 h 6964048"/>
              <a:gd name="connsiteX4" fmla="*/ 4597 w 11580739"/>
              <a:gd name="connsiteY4" fmla="*/ 860747 h 6964048"/>
              <a:gd name="connsiteX5" fmla="*/ 8569 w 11580739"/>
              <a:gd name="connsiteY5" fmla="*/ 1393284 h 6964048"/>
              <a:gd name="connsiteX6" fmla="*/ 67470 w 11580739"/>
              <a:gd name="connsiteY6" fmla="*/ 4886549 h 6964048"/>
              <a:gd name="connsiteX7" fmla="*/ 148480 w 11580739"/>
              <a:gd name="connsiteY7" fmla="*/ 5882442 h 6964048"/>
              <a:gd name="connsiteX8" fmla="*/ 5484139 w 11580739"/>
              <a:gd name="connsiteY8" fmla="*/ 5874336 h 6964048"/>
              <a:gd name="connsiteX9" fmla="*/ 8071632 w 11580739"/>
              <a:gd name="connsiteY9" fmla="*/ 5853608 h 6964048"/>
              <a:gd name="connsiteX10" fmla="*/ 8314590 w 11580739"/>
              <a:gd name="connsiteY10" fmla="*/ 5877326 h 6964048"/>
              <a:gd name="connsiteX11" fmla="*/ 8575475 w 11580739"/>
              <a:gd name="connsiteY11" fmla="*/ 6964048 h 6964048"/>
              <a:gd name="connsiteX12" fmla="*/ 8926264 w 11580739"/>
              <a:gd name="connsiteY12" fmla="*/ 5864484 h 6964048"/>
              <a:gd name="connsiteX13" fmla="*/ 9774882 w 11580739"/>
              <a:gd name="connsiteY13" fmla="*/ 5851061 h 6964048"/>
              <a:gd name="connsiteX14" fmla="*/ 10927227 w 11580739"/>
              <a:gd name="connsiteY14" fmla="*/ 5873967 h 6964048"/>
              <a:gd name="connsiteX15" fmla="*/ 11562334 w 11580739"/>
              <a:gd name="connsiteY15" fmla="*/ 5869852 h 6964048"/>
              <a:gd name="connsiteX16" fmla="*/ 11571244 w 11580739"/>
              <a:gd name="connsiteY16" fmla="*/ 2573275 h 6964048"/>
              <a:gd name="connsiteX17" fmla="*/ 11572643 w 11580739"/>
              <a:gd name="connsiteY17" fmla="*/ 213068 h 6964048"/>
              <a:gd name="connsiteX18" fmla="*/ 11386303 w 11580739"/>
              <a:gd name="connsiteY18" fmla="*/ 34886 h 6964048"/>
              <a:gd name="connsiteX19" fmla="*/ 10689999 w 11580739"/>
              <a:gd name="connsiteY19" fmla="*/ 22192 h 6964048"/>
              <a:gd name="connsiteX20" fmla="*/ 7599878 w 11580739"/>
              <a:gd name="connsiteY20" fmla="*/ 27511 h 6964048"/>
              <a:gd name="connsiteX21" fmla="*/ 1999684 w 11580739"/>
              <a:gd name="connsiteY21" fmla="*/ 0 h 6964048"/>
              <a:gd name="connsiteX0" fmla="*/ 1999684 w 11580739"/>
              <a:gd name="connsiteY0" fmla="*/ 0 h 6964048"/>
              <a:gd name="connsiteX1" fmla="*/ 561320 w 11580739"/>
              <a:gd name="connsiteY1" fmla="*/ 10760 h 6964048"/>
              <a:gd name="connsiteX2" fmla="*/ 0 w 11580739"/>
              <a:gd name="connsiteY2" fmla="*/ 72136 h 6964048"/>
              <a:gd name="connsiteX3" fmla="*/ 0 w 11580739"/>
              <a:gd name="connsiteY3" fmla="*/ 860747 h 6964048"/>
              <a:gd name="connsiteX4" fmla="*/ 4597 w 11580739"/>
              <a:gd name="connsiteY4" fmla="*/ 860747 h 6964048"/>
              <a:gd name="connsiteX5" fmla="*/ 8569 w 11580739"/>
              <a:gd name="connsiteY5" fmla="*/ 1393284 h 6964048"/>
              <a:gd name="connsiteX6" fmla="*/ 67470 w 11580739"/>
              <a:gd name="connsiteY6" fmla="*/ 4886549 h 6964048"/>
              <a:gd name="connsiteX7" fmla="*/ 148480 w 11580739"/>
              <a:gd name="connsiteY7" fmla="*/ 5882442 h 6964048"/>
              <a:gd name="connsiteX8" fmla="*/ 5484139 w 11580739"/>
              <a:gd name="connsiteY8" fmla="*/ 5874336 h 6964048"/>
              <a:gd name="connsiteX9" fmla="*/ 8071632 w 11580739"/>
              <a:gd name="connsiteY9" fmla="*/ 5853608 h 6964048"/>
              <a:gd name="connsiteX10" fmla="*/ 8314590 w 11580739"/>
              <a:gd name="connsiteY10" fmla="*/ 5877326 h 6964048"/>
              <a:gd name="connsiteX11" fmla="*/ 8575475 w 11580739"/>
              <a:gd name="connsiteY11" fmla="*/ 6964048 h 6964048"/>
              <a:gd name="connsiteX12" fmla="*/ 8926264 w 11580739"/>
              <a:gd name="connsiteY12" fmla="*/ 5864484 h 6964048"/>
              <a:gd name="connsiteX13" fmla="*/ 9774882 w 11580739"/>
              <a:gd name="connsiteY13" fmla="*/ 5851061 h 6964048"/>
              <a:gd name="connsiteX14" fmla="*/ 10927227 w 11580739"/>
              <a:gd name="connsiteY14" fmla="*/ 5873967 h 6964048"/>
              <a:gd name="connsiteX15" fmla="*/ 11562334 w 11580739"/>
              <a:gd name="connsiteY15" fmla="*/ 5869852 h 6964048"/>
              <a:gd name="connsiteX16" fmla="*/ 11571244 w 11580739"/>
              <a:gd name="connsiteY16" fmla="*/ 2573275 h 6964048"/>
              <a:gd name="connsiteX17" fmla="*/ 11572643 w 11580739"/>
              <a:gd name="connsiteY17" fmla="*/ 135715 h 6964048"/>
              <a:gd name="connsiteX18" fmla="*/ 11386303 w 11580739"/>
              <a:gd name="connsiteY18" fmla="*/ 34886 h 6964048"/>
              <a:gd name="connsiteX19" fmla="*/ 10689999 w 11580739"/>
              <a:gd name="connsiteY19" fmla="*/ 22192 h 6964048"/>
              <a:gd name="connsiteX20" fmla="*/ 7599878 w 11580739"/>
              <a:gd name="connsiteY20" fmla="*/ 27511 h 6964048"/>
              <a:gd name="connsiteX21" fmla="*/ 1999684 w 11580739"/>
              <a:gd name="connsiteY21" fmla="*/ 0 h 6964048"/>
              <a:gd name="connsiteX0" fmla="*/ 1999684 w 11578769"/>
              <a:gd name="connsiteY0" fmla="*/ 0 h 6964048"/>
              <a:gd name="connsiteX1" fmla="*/ 561320 w 11578769"/>
              <a:gd name="connsiteY1" fmla="*/ 10760 h 6964048"/>
              <a:gd name="connsiteX2" fmla="*/ 0 w 11578769"/>
              <a:gd name="connsiteY2" fmla="*/ 72136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48480 w 11578769"/>
              <a:gd name="connsiteY7" fmla="*/ 5882442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9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4597 w 11578769"/>
              <a:gd name="connsiteY4" fmla="*/ 860747 h 6964048"/>
              <a:gd name="connsiteX5" fmla="*/ 8569 w 11578769"/>
              <a:gd name="connsiteY5" fmla="*/ 1393284 h 6964048"/>
              <a:gd name="connsiteX6" fmla="*/ 67470 w 11578769"/>
              <a:gd name="connsiteY6" fmla="*/ 4886548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39624 w 11578769"/>
              <a:gd name="connsiteY4" fmla="*/ 860749 h 6964048"/>
              <a:gd name="connsiteX5" fmla="*/ 8569 w 11578769"/>
              <a:gd name="connsiteY5" fmla="*/ 1393284 h 6964048"/>
              <a:gd name="connsiteX6" fmla="*/ 67470 w 11578769"/>
              <a:gd name="connsiteY6" fmla="*/ 4886548 h 6964048"/>
              <a:gd name="connsiteX7" fmla="*/ 128464 w 11578769"/>
              <a:gd name="connsiteY7" fmla="*/ 5882443 h 6964048"/>
              <a:gd name="connsiteX8" fmla="*/ 5484139 w 11578769"/>
              <a:gd name="connsiteY8" fmla="*/ 5874336 h 6964048"/>
              <a:gd name="connsiteX9" fmla="*/ 8071632 w 11578769"/>
              <a:gd name="connsiteY9" fmla="*/ 5853608 h 6964048"/>
              <a:gd name="connsiteX10" fmla="*/ 8314590 w 11578769"/>
              <a:gd name="connsiteY10" fmla="*/ 5877326 h 6964048"/>
              <a:gd name="connsiteX11" fmla="*/ 8575475 w 11578769"/>
              <a:gd name="connsiteY11" fmla="*/ 6964048 h 6964048"/>
              <a:gd name="connsiteX12" fmla="*/ 8926264 w 11578769"/>
              <a:gd name="connsiteY12" fmla="*/ 5864484 h 6964048"/>
              <a:gd name="connsiteX13" fmla="*/ 9774882 w 11578769"/>
              <a:gd name="connsiteY13" fmla="*/ 5851061 h 6964048"/>
              <a:gd name="connsiteX14" fmla="*/ 10927227 w 11578769"/>
              <a:gd name="connsiteY14" fmla="*/ 5873967 h 6964048"/>
              <a:gd name="connsiteX15" fmla="*/ 11562334 w 11578769"/>
              <a:gd name="connsiteY15" fmla="*/ 5869852 h 6964048"/>
              <a:gd name="connsiteX16" fmla="*/ 11571244 w 11578769"/>
              <a:gd name="connsiteY16" fmla="*/ 2573275 h 6964048"/>
              <a:gd name="connsiteX17" fmla="*/ 11572643 w 11578769"/>
              <a:gd name="connsiteY17" fmla="*/ 135715 h 6964048"/>
              <a:gd name="connsiteX18" fmla="*/ 11386303 w 11578769"/>
              <a:gd name="connsiteY18" fmla="*/ 34886 h 6964048"/>
              <a:gd name="connsiteX19" fmla="*/ 10689999 w 11578769"/>
              <a:gd name="connsiteY19" fmla="*/ 22192 h 6964048"/>
              <a:gd name="connsiteX20" fmla="*/ 7599878 w 11578769"/>
              <a:gd name="connsiteY20" fmla="*/ 27511 h 6964048"/>
              <a:gd name="connsiteX21" fmla="*/ 1999684 w 11578769"/>
              <a:gd name="connsiteY21" fmla="*/ 0 h 6964048"/>
              <a:gd name="connsiteX0" fmla="*/ 1999684 w 11578769"/>
              <a:gd name="connsiteY0" fmla="*/ 0 h 6964048"/>
              <a:gd name="connsiteX1" fmla="*/ 561320 w 11578769"/>
              <a:gd name="connsiteY1" fmla="*/ 10760 h 6964048"/>
              <a:gd name="connsiteX2" fmla="*/ 20015 w 11578769"/>
              <a:gd name="connsiteY2" fmla="*/ 56664 h 6964048"/>
              <a:gd name="connsiteX3" fmla="*/ 0 w 11578769"/>
              <a:gd name="connsiteY3" fmla="*/ 860747 h 6964048"/>
              <a:gd name="connsiteX4" fmla="*/ 8569 w 11578769"/>
              <a:gd name="connsiteY4" fmla="*/ 1393284 h 6964048"/>
              <a:gd name="connsiteX5" fmla="*/ 67470 w 11578769"/>
              <a:gd name="connsiteY5" fmla="*/ 4886548 h 6964048"/>
              <a:gd name="connsiteX6" fmla="*/ 128464 w 11578769"/>
              <a:gd name="connsiteY6" fmla="*/ 5882443 h 6964048"/>
              <a:gd name="connsiteX7" fmla="*/ 5484139 w 11578769"/>
              <a:gd name="connsiteY7" fmla="*/ 5874336 h 6964048"/>
              <a:gd name="connsiteX8" fmla="*/ 8071632 w 11578769"/>
              <a:gd name="connsiteY8" fmla="*/ 5853608 h 6964048"/>
              <a:gd name="connsiteX9" fmla="*/ 8314590 w 11578769"/>
              <a:gd name="connsiteY9" fmla="*/ 5877326 h 6964048"/>
              <a:gd name="connsiteX10" fmla="*/ 8575475 w 11578769"/>
              <a:gd name="connsiteY10" fmla="*/ 6964048 h 6964048"/>
              <a:gd name="connsiteX11" fmla="*/ 8926264 w 11578769"/>
              <a:gd name="connsiteY11" fmla="*/ 5864484 h 6964048"/>
              <a:gd name="connsiteX12" fmla="*/ 9774882 w 11578769"/>
              <a:gd name="connsiteY12" fmla="*/ 5851061 h 6964048"/>
              <a:gd name="connsiteX13" fmla="*/ 10927227 w 11578769"/>
              <a:gd name="connsiteY13" fmla="*/ 5873967 h 6964048"/>
              <a:gd name="connsiteX14" fmla="*/ 11562334 w 11578769"/>
              <a:gd name="connsiteY14" fmla="*/ 5869852 h 6964048"/>
              <a:gd name="connsiteX15" fmla="*/ 11571244 w 11578769"/>
              <a:gd name="connsiteY15" fmla="*/ 2573275 h 6964048"/>
              <a:gd name="connsiteX16" fmla="*/ 11572643 w 11578769"/>
              <a:gd name="connsiteY16" fmla="*/ 135715 h 6964048"/>
              <a:gd name="connsiteX17" fmla="*/ 11386303 w 11578769"/>
              <a:gd name="connsiteY17" fmla="*/ 34886 h 6964048"/>
              <a:gd name="connsiteX18" fmla="*/ 10689999 w 11578769"/>
              <a:gd name="connsiteY18" fmla="*/ 22192 h 6964048"/>
              <a:gd name="connsiteX19" fmla="*/ 7599878 w 11578769"/>
              <a:gd name="connsiteY19" fmla="*/ 27511 h 6964048"/>
              <a:gd name="connsiteX20" fmla="*/ 1999684 w 11578769"/>
              <a:gd name="connsiteY20" fmla="*/ 0 h 6964048"/>
              <a:gd name="connsiteX0" fmla="*/ 1991115 w 11570200"/>
              <a:gd name="connsiteY0" fmla="*/ 0 h 6964048"/>
              <a:gd name="connsiteX1" fmla="*/ 552751 w 11570200"/>
              <a:gd name="connsiteY1" fmla="*/ 10760 h 6964048"/>
              <a:gd name="connsiteX2" fmla="*/ 11446 w 11570200"/>
              <a:gd name="connsiteY2" fmla="*/ 56664 h 6964048"/>
              <a:gd name="connsiteX3" fmla="*/ 6442 w 11570200"/>
              <a:gd name="connsiteY3" fmla="*/ 845281 h 6964048"/>
              <a:gd name="connsiteX4" fmla="*/ 0 w 11570200"/>
              <a:gd name="connsiteY4" fmla="*/ 1393284 h 6964048"/>
              <a:gd name="connsiteX5" fmla="*/ 58901 w 11570200"/>
              <a:gd name="connsiteY5" fmla="*/ 4886548 h 6964048"/>
              <a:gd name="connsiteX6" fmla="*/ 119895 w 11570200"/>
              <a:gd name="connsiteY6" fmla="*/ 5882443 h 6964048"/>
              <a:gd name="connsiteX7" fmla="*/ 5475570 w 11570200"/>
              <a:gd name="connsiteY7" fmla="*/ 5874336 h 6964048"/>
              <a:gd name="connsiteX8" fmla="*/ 8063063 w 11570200"/>
              <a:gd name="connsiteY8" fmla="*/ 5853608 h 6964048"/>
              <a:gd name="connsiteX9" fmla="*/ 8306021 w 11570200"/>
              <a:gd name="connsiteY9" fmla="*/ 5877326 h 6964048"/>
              <a:gd name="connsiteX10" fmla="*/ 8566906 w 11570200"/>
              <a:gd name="connsiteY10" fmla="*/ 6964048 h 6964048"/>
              <a:gd name="connsiteX11" fmla="*/ 8917695 w 11570200"/>
              <a:gd name="connsiteY11" fmla="*/ 5864484 h 6964048"/>
              <a:gd name="connsiteX12" fmla="*/ 9766313 w 11570200"/>
              <a:gd name="connsiteY12" fmla="*/ 5851061 h 6964048"/>
              <a:gd name="connsiteX13" fmla="*/ 10918658 w 11570200"/>
              <a:gd name="connsiteY13" fmla="*/ 5873967 h 6964048"/>
              <a:gd name="connsiteX14" fmla="*/ 11553765 w 11570200"/>
              <a:gd name="connsiteY14" fmla="*/ 5869852 h 6964048"/>
              <a:gd name="connsiteX15" fmla="*/ 11562675 w 11570200"/>
              <a:gd name="connsiteY15" fmla="*/ 2573275 h 6964048"/>
              <a:gd name="connsiteX16" fmla="*/ 11564074 w 11570200"/>
              <a:gd name="connsiteY16" fmla="*/ 135715 h 6964048"/>
              <a:gd name="connsiteX17" fmla="*/ 11377734 w 11570200"/>
              <a:gd name="connsiteY17" fmla="*/ 34886 h 6964048"/>
              <a:gd name="connsiteX18" fmla="*/ 10681430 w 11570200"/>
              <a:gd name="connsiteY18" fmla="*/ 22192 h 6964048"/>
              <a:gd name="connsiteX19" fmla="*/ 7591309 w 11570200"/>
              <a:gd name="connsiteY19" fmla="*/ 27511 h 6964048"/>
              <a:gd name="connsiteX20" fmla="*/ 1991115 w 11570200"/>
              <a:gd name="connsiteY20" fmla="*/ 0 h 6964048"/>
              <a:gd name="connsiteX0" fmla="*/ 1984916 w 11564001"/>
              <a:gd name="connsiteY0" fmla="*/ 0 h 6964048"/>
              <a:gd name="connsiteX1" fmla="*/ 546552 w 11564001"/>
              <a:gd name="connsiteY1" fmla="*/ 10760 h 6964048"/>
              <a:gd name="connsiteX2" fmla="*/ 5247 w 11564001"/>
              <a:gd name="connsiteY2" fmla="*/ 56664 h 6964048"/>
              <a:gd name="connsiteX3" fmla="*/ 243 w 11564001"/>
              <a:gd name="connsiteY3" fmla="*/ 845281 h 6964048"/>
              <a:gd name="connsiteX4" fmla="*/ 8812 w 11564001"/>
              <a:gd name="connsiteY4" fmla="*/ 1671759 h 6964048"/>
              <a:gd name="connsiteX5" fmla="*/ 52702 w 11564001"/>
              <a:gd name="connsiteY5" fmla="*/ 4886548 h 6964048"/>
              <a:gd name="connsiteX6" fmla="*/ 113696 w 11564001"/>
              <a:gd name="connsiteY6" fmla="*/ 5882443 h 6964048"/>
              <a:gd name="connsiteX7" fmla="*/ 5469371 w 11564001"/>
              <a:gd name="connsiteY7" fmla="*/ 5874336 h 6964048"/>
              <a:gd name="connsiteX8" fmla="*/ 8056864 w 11564001"/>
              <a:gd name="connsiteY8" fmla="*/ 5853608 h 6964048"/>
              <a:gd name="connsiteX9" fmla="*/ 8299822 w 11564001"/>
              <a:gd name="connsiteY9" fmla="*/ 5877326 h 6964048"/>
              <a:gd name="connsiteX10" fmla="*/ 8560707 w 11564001"/>
              <a:gd name="connsiteY10" fmla="*/ 6964048 h 6964048"/>
              <a:gd name="connsiteX11" fmla="*/ 8911496 w 11564001"/>
              <a:gd name="connsiteY11" fmla="*/ 5864484 h 6964048"/>
              <a:gd name="connsiteX12" fmla="*/ 9760114 w 11564001"/>
              <a:gd name="connsiteY12" fmla="*/ 5851061 h 6964048"/>
              <a:gd name="connsiteX13" fmla="*/ 10912459 w 11564001"/>
              <a:gd name="connsiteY13" fmla="*/ 5873967 h 6964048"/>
              <a:gd name="connsiteX14" fmla="*/ 11547566 w 11564001"/>
              <a:gd name="connsiteY14" fmla="*/ 5869852 h 6964048"/>
              <a:gd name="connsiteX15" fmla="*/ 11556476 w 11564001"/>
              <a:gd name="connsiteY15" fmla="*/ 2573275 h 6964048"/>
              <a:gd name="connsiteX16" fmla="*/ 11557875 w 11564001"/>
              <a:gd name="connsiteY16" fmla="*/ 135715 h 6964048"/>
              <a:gd name="connsiteX17" fmla="*/ 11371535 w 11564001"/>
              <a:gd name="connsiteY17" fmla="*/ 34886 h 6964048"/>
              <a:gd name="connsiteX18" fmla="*/ 10675231 w 11564001"/>
              <a:gd name="connsiteY18" fmla="*/ 22192 h 6964048"/>
              <a:gd name="connsiteX19" fmla="*/ 7585110 w 11564001"/>
              <a:gd name="connsiteY19" fmla="*/ 27511 h 6964048"/>
              <a:gd name="connsiteX20" fmla="*/ 1984916 w 11564001"/>
              <a:gd name="connsiteY20" fmla="*/ 0 h 6964048"/>
              <a:gd name="connsiteX0" fmla="*/ 1984673 w 11563758"/>
              <a:gd name="connsiteY0" fmla="*/ 0 h 6964048"/>
              <a:gd name="connsiteX1" fmla="*/ 546309 w 11563758"/>
              <a:gd name="connsiteY1" fmla="*/ 10760 h 6964048"/>
              <a:gd name="connsiteX2" fmla="*/ 5004 w 11563758"/>
              <a:gd name="connsiteY2" fmla="*/ 56664 h 6964048"/>
              <a:gd name="connsiteX3" fmla="*/ 0 w 11563758"/>
              <a:gd name="connsiteY3" fmla="*/ 845281 h 6964048"/>
              <a:gd name="connsiteX4" fmla="*/ 52459 w 11563758"/>
              <a:gd name="connsiteY4" fmla="*/ 4886548 h 6964048"/>
              <a:gd name="connsiteX5" fmla="*/ 113453 w 11563758"/>
              <a:gd name="connsiteY5" fmla="*/ 5882443 h 6964048"/>
              <a:gd name="connsiteX6" fmla="*/ 5469128 w 11563758"/>
              <a:gd name="connsiteY6" fmla="*/ 5874336 h 6964048"/>
              <a:gd name="connsiteX7" fmla="*/ 8056621 w 11563758"/>
              <a:gd name="connsiteY7" fmla="*/ 5853608 h 6964048"/>
              <a:gd name="connsiteX8" fmla="*/ 8299579 w 11563758"/>
              <a:gd name="connsiteY8" fmla="*/ 5877326 h 6964048"/>
              <a:gd name="connsiteX9" fmla="*/ 8560464 w 11563758"/>
              <a:gd name="connsiteY9" fmla="*/ 6964048 h 6964048"/>
              <a:gd name="connsiteX10" fmla="*/ 8911253 w 11563758"/>
              <a:gd name="connsiteY10" fmla="*/ 5864484 h 6964048"/>
              <a:gd name="connsiteX11" fmla="*/ 9759871 w 11563758"/>
              <a:gd name="connsiteY11" fmla="*/ 5851061 h 6964048"/>
              <a:gd name="connsiteX12" fmla="*/ 10912216 w 11563758"/>
              <a:gd name="connsiteY12" fmla="*/ 5873967 h 6964048"/>
              <a:gd name="connsiteX13" fmla="*/ 11547323 w 11563758"/>
              <a:gd name="connsiteY13" fmla="*/ 5869852 h 6964048"/>
              <a:gd name="connsiteX14" fmla="*/ 11556233 w 11563758"/>
              <a:gd name="connsiteY14" fmla="*/ 2573275 h 6964048"/>
              <a:gd name="connsiteX15" fmla="*/ 11557632 w 11563758"/>
              <a:gd name="connsiteY15" fmla="*/ 135715 h 6964048"/>
              <a:gd name="connsiteX16" fmla="*/ 11371292 w 11563758"/>
              <a:gd name="connsiteY16" fmla="*/ 34886 h 6964048"/>
              <a:gd name="connsiteX17" fmla="*/ 10674988 w 11563758"/>
              <a:gd name="connsiteY17" fmla="*/ 22192 h 6964048"/>
              <a:gd name="connsiteX18" fmla="*/ 7584867 w 11563758"/>
              <a:gd name="connsiteY18" fmla="*/ 27511 h 6964048"/>
              <a:gd name="connsiteX19" fmla="*/ 1984673 w 11563758"/>
              <a:gd name="connsiteY19" fmla="*/ 0 h 6964048"/>
              <a:gd name="connsiteX0" fmla="*/ 1979669 w 11558754"/>
              <a:gd name="connsiteY0" fmla="*/ 0 h 6964048"/>
              <a:gd name="connsiteX1" fmla="*/ 541305 w 11558754"/>
              <a:gd name="connsiteY1" fmla="*/ 10760 h 6964048"/>
              <a:gd name="connsiteX2" fmla="*/ 0 w 11558754"/>
              <a:gd name="connsiteY2" fmla="*/ 56664 h 6964048"/>
              <a:gd name="connsiteX3" fmla="*/ 10007 w 11558754"/>
              <a:gd name="connsiteY3" fmla="*/ 907167 h 6964048"/>
              <a:gd name="connsiteX4" fmla="*/ 47455 w 11558754"/>
              <a:gd name="connsiteY4" fmla="*/ 4886548 h 6964048"/>
              <a:gd name="connsiteX5" fmla="*/ 108449 w 11558754"/>
              <a:gd name="connsiteY5" fmla="*/ 5882443 h 6964048"/>
              <a:gd name="connsiteX6" fmla="*/ 5464124 w 11558754"/>
              <a:gd name="connsiteY6" fmla="*/ 5874336 h 6964048"/>
              <a:gd name="connsiteX7" fmla="*/ 8051617 w 11558754"/>
              <a:gd name="connsiteY7" fmla="*/ 5853608 h 6964048"/>
              <a:gd name="connsiteX8" fmla="*/ 8294575 w 11558754"/>
              <a:gd name="connsiteY8" fmla="*/ 5877326 h 6964048"/>
              <a:gd name="connsiteX9" fmla="*/ 8555460 w 11558754"/>
              <a:gd name="connsiteY9" fmla="*/ 6964048 h 6964048"/>
              <a:gd name="connsiteX10" fmla="*/ 8906249 w 11558754"/>
              <a:gd name="connsiteY10" fmla="*/ 5864484 h 6964048"/>
              <a:gd name="connsiteX11" fmla="*/ 9754867 w 11558754"/>
              <a:gd name="connsiteY11" fmla="*/ 5851061 h 6964048"/>
              <a:gd name="connsiteX12" fmla="*/ 10907212 w 11558754"/>
              <a:gd name="connsiteY12" fmla="*/ 5873967 h 6964048"/>
              <a:gd name="connsiteX13" fmla="*/ 11542319 w 11558754"/>
              <a:gd name="connsiteY13" fmla="*/ 5869852 h 6964048"/>
              <a:gd name="connsiteX14" fmla="*/ 11551229 w 11558754"/>
              <a:gd name="connsiteY14" fmla="*/ 2573275 h 6964048"/>
              <a:gd name="connsiteX15" fmla="*/ 11552628 w 11558754"/>
              <a:gd name="connsiteY15" fmla="*/ 135715 h 6964048"/>
              <a:gd name="connsiteX16" fmla="*/ 11366288 w 11558754"/>
              <a:gd name="connsiteY16" fmla="*/ 34886 h 6964048"/>
              <a:gd name="connsiteX17" fmla="*/ 10669984 w 11558754"/>
              <a:gd name="connsiteY17" fmla="*/ 22192 h 6964048"/>
              <a:gd name="connsiteX18" fmla="*/ 7579863 w 11558754"/>
              <a:gd name="connsiteY18" fmla="*/ 27511 h 6964048"/>
              <a:gd name="connsiteX19" fmla="*/ 1979669 w 11558754"/>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 name="connsiteX0" fmla="*/ 1969662 w 11548747"/>
              <a:gd name="connsiteY0" fmla="*/ 0 h 6964048"/>
              <a:gd name="connsiteX1" fmla="*/ 531298 w 11548747"/>
              <a:gd name="connsiteY1" fmla="*/ 10760 h 6964048"/>
              <a:gd name="connsiteX2" fmla="*/ 10008 w 11548747"/>
              <a:gd name="connsiteY2" fmla="*/ 41197 h 6964048"/>
              <a:gd name="connsiteX3" fmla="*/ 0 w 11548747"/>
              <a:gd name="connsiteY3" fmla="*/ 907167 h 6964048"/>
              <a:gd name="connsiteX4" fmla="*/ 37448 w 11548747"/>
              <a:gd name="connsiteY4" fmla="*/ 4886548 h 6964048"/>
              <a:gd name="connsiteX5" fmla="*/ 98442 w 11548747"/>
              <a:gd name="connsiteY5" fmla="*/ 5882443 h 6964048"/>
              <a:gd name="connsiteX6" fmla="*/ 5454117 w 11548747"/>
              <a:gd name="connsiteY6" fmla="*/ 5874336 h 6964048"/>
              <a:gd name="connsiteX7" fmla="*/ 8041610 w 11548747"/>
              <a:gd name="connsiteY7" fmla="*/ 5853608 h 6964048"/>
              <a:gd name="connsiteX8" fmla="*/ 8284568 w 11548747"/>
              <a:gd name="connsiteY8" fmla="*/ 5877326 h 6964048"/>
              <a:gd name="connsiteX9" fmla="*/ 8545453 w 11548747"/>
              <a:gd name="connsiteY9" fmla="*/ 6964048 h 6964048"/>
              <a:gd name="connsiteX10" fmla="*/ 8896242 w 11548747"/>
              <a:gd name="connsiteY10" fmla="*/ 5864484 h 6964048"/>
              <a:gd name="connsiteX11" fmla="*/ 9744860 w 11548747"/>
              <a:gd name="connsiteY11" fmla="*/ 5851061 h 6964048"/>
              <a:gd name="connsiteX12" fmla="*/ 10897205 w 11548747"/>
              <a:gd name="connsiteY12" fmla="*/ 5873967 h 6964048"/>
              <a:gd name="connsiteX13" fmla="*/ 11532312 w 11548747"/>
              <a:gd name="connsiteY13" fmla="*/ 5869852 h 6964048"/>
              <a:gd name="connsiteX14" fmla="*/ 11541222 w 11548747"/>
              <a:gd name="connsiteY14" fmla="*/ 2573275 h 6964048"/>
              <a:gd name="connsiteX15" fmla="*/ 11542621 w 11548747"/>
              <a:gd name="connsiteY15" fmla="*/ 135715 h 6964048"/>
              <a:gd name="connsiteX16" fmla="*/ 11356281 w 11548747"/>
              <a:gd name="connsiteY16" fmla="*/ 34886 h 6964048"/>
              <a:gd name="connsiteX17" fmla="*/ 10659977 w 11548747"/>
              <a:gd name="connsiteY17" fmla="*/ 22192 h 6964048"/>
              <a:gd name="connsiteX18" fmla="*/ 7569856 w 11548747"/>
              <a:gd name="connsiteY18" fmla="*/ 27511 h 6964048"/>
              <a:gd name="connsiteX19" fmla="*/ 1969662 w 11548747"/>
              <a:gd name="connsiteY19" fmla="*/ 0 h 6964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548747" h="6964048">
                <a:moveTo>
                  <a:pt x="1969662" y="0"/>
                </a:moveTo>
                <a:lnTo>
                  <a:pt x="531298" y="10760"/>
                </a:lnTo>
                <a:cubicBezTo>
                  <a:pt x="412076" y="17393"/>
                  <a:pt x="40889" y="-5755"/>
                  <a:pt x="10008" y="41197"/>
                </a:cubicBezTo>
                <a:lnTo>
                  <a:pt x="0" y="907167"/>
                </a:lnTo>
                <a:cubicBezTo>
                  <a:pt x="7909" y="1712148"/>
                  <a:pt x="18539" y="4047021"/>
                  <a:pt x="37448" y="4886548"/>
                </a:cubicBezTo>
                <a:cubicBezTo>
                  <a:pt x="53591" y="5571076"/>
                  <a:pt x="27300" y="5894554"/>
                  <a:pt x="98442" y="5882443"/>
                </a:cubicBezTo>
                <a:cubicBezTo>
                  <a:pt x="2272096" y="5944168"/>
                  <a:pt x="3839516" y="5905296"/>
                  <a:pt x="5454117" y="5874336"/>
                </a:cubicBezTo>
                <a:lnTo>
                  <a:pt x="8041610" y="5853608"/>
                </a:lnTo>
                <a:cubicBezTo>
                  <a:pt x="8097057" y="5853135"/>
                  <a:pt x="8260641" y="5816019"/>
                  <a:pt x="8284568" y="5877326"/>
                </a:cubicBezTo>
                <a:cubicBezTo>
                  <a:pt x="8358458" y="6066651"/>
                  <a:pt x="8505494" y="6819821"/>
                  <a:pt x="8545453" y="6964048"/>
                </a:cubicBezTo>
                <a:cubicBezTo>
                  <a:pt x="8592444" y="6853126"/>
                  <a:pt x="8717070" y="6190249"/>
                  <a:pt x="8896242" y="5864484"/>
                </a:cubicBezTo>
                <a:cubicBezTo>
                  <a:pt x="8983231" y="5861744"/>
                  <a:pt x="9383648" y="5857976"/>
                  <a:pt x="9744860" y="5851061"/>
                </a:cubicBezTo>
                <a:lnTo>
                  <a:pt x="10897205" y="5873967"/>
                </a:lnTo>
                <a:cubicBezTo>
                  <a:pt x="11154266" y="5864303"/>
                  <a:pt x="11330236" y="5889853"/>
                  <a:pt x="11532312" y="5869852"/>
                </a:cubicBezTo>
                <a:cubicBezTo>
                  <a:pt x="11570755" y="5664332"/>
                  <a:pt x="11527878" y="4358576"/>
                  <a:pt x="11541222" y="2573275"/>
                </a:cubicBezTo>
                <a:cubicBezTo>
                  <a:pt x="11557330" y="1394689"/>
                  <a:pt x="11525996" y="803887"/>
                  <a:pt x="11542621" y="135715"/>
                </a:cubicBezTo>
                <a:cubicBezTo>
                  <a:pt x="11545135" y="34675"/>
                  <a:pt x="11490844" y="52505"/>
                  <a:pt x="11356281" y="34886"/>
                </a:cubicBezTo>
                <a:cubicBezTo>
                  <a:pt x="11210966" y="17266"/>
                  <a:pt x="10860029" y="38111"/>
                  <a:pt x="10659977" y="22192"/>
                </a:cubicBezTo>
                <a:lnTo>
                  <a:pt x="7569856" y="27511"/>
                </a:lnTo>
                <a:lnTo>
                  <a:pt x="1969662" y="0"/>
                </a:lnTo>
                <a:close/>
              </a:path>
            </a:pathLst>
          </a:custGeom>
          <a:noFill/>
          <a:ln w="19050" cap="flat">
            <a:solidFill>
              <a:schemeClr val="tx1"/>
            </a:solidFill>
            <a:prstDash val="solid"/>
            <a:miter/>
          </a:ln>
        </p:spPr>
        <p:txBody>
          <a:bodyPr wrap="square" rtlCol="0" anchor="ctr">
            <a:noAutofit/>
          </a:bodyPr>
          <a:lstStyle/>
          <a:p>
            <a:endParaRPr lang="en-US"/>
          </a:p>
        </p:txBody>
      </p:sp>
      <p:graphicFrame>
        <p:nvGraphicFramePr>
          <p:cNvPr id="5" name="Content Placeholder 2">
            <a:extLst>
              <a:ext uri="{FF2B5EF4-FFF2-40B4-BE49-F238E27FC236}">
                <a16:creationId xmlns:a16="http://schemas.microsoft.com/office/drawing/2014/main" id="{AB85C021-97F7-AC0E-EE85-6267C3EB2632}"/>
              </a:ext>
            </a:extLst>
          </p:cNvPr>
          <p:cNvGraphicFramePr>
            <a:graphicFrameLocks noGrp="1"/>
          </p:cNvGraphicFramePr>
          <p:nvPr>
            <p:ph idx="1"/>
            <p:extLst>
              <p:ext uri="{D42A27DB-BD31-4B8C-83A1-F6EECF244321}">
                <p14:modId xmlns:p14="http://schemas.microsoft.com/office/powerpoint/2010/main" val="3322085596"/>
              </p:ext>
            </p:extLst>
          </p:nvPr>
        </p:nvGraphicFramePr>
        <p:xfrm>
          <a:off x="929481" y="389468"/>
          <a:ext cx="10333037" cy="3827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5654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6795E2AC-53C4-48AB-A681-BAF4A9F98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881A9CD8-5D8E-48DD-B6AE-196C15A216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5204" y="682072"/>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C042EA57-4219-79C0-328D-000EA6C6CBB6}"/>
              </a:ext>
            </a:extLst>
          </p:cNvPr>
          <p:cNvSpPr>
            <a:spLocks noGrp="1"/>
          </p:cNvSpPr>
          <p:nvPr>
            <p:ph type="title"/>
          </p:nvPr>
        </p:nvSpPr>
        <p:spPr>
          <a:xfrm>
            <a:off x="1057469" y="1181878"/>
            <a:ext cx="3844213" cy="2985795"/>
          </a:xfrm>
        </p:spPr>
        <p:txBody>
          <a:bodyPr>
            <a:normAutofit/>
          </a:bodyPr>
          <a:lstStyle/>
          <a:p>
            <a:pPr algn="ctr"/>
            <a:r>
              <a:rPr lang="en-US"/>
              <a:t>CONCLUSION</a:t>
            </a:r>
          </a:p>
        </p:txBody>
      </p:sp>
      <p:sp>
        <p:nvSpPr>
          <p:cNvPr id="25" name="Freeform: Shape 24">
            <a:extLst>
              <a:ext uri="{FF2B5EF4-FFF2-40B4-BE49-F238E27FC236}">
                <a16:creationId xmlns:a16="http://schemas.microsoft.com/office/drawing/2014/main" id="{4D4029AB-A2F8-4F5D-BC7C-A0F1F6659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7916" y="629755"/>
            <a:ext cx="4609183" cy="3976940"/>
          </a:xfrm>
          <a:custGeom>
            <a:avLst/>
            <a:gdLst>
              <a:gd name="connsiteX0" fmla="*/ 1211353 w 6205126"/>
              <a:gd name="connsiteY0" fmla="*/ 5255358 h 5353967"/>
              <a:gd name="connsiteX1" fmla="*/ 5756648 w 6205126"/>
              <a:gd name="connsiteY1" fmla="*/ 4182489 h 5353967"/>
              <a:gd name="connsiteX2" fmla="*/ 5825821 w 6205126"/>
              <a:gd name="connsiteY2" fmla="*/ 1344608 h 5353967"/>
              <a:gd name="connsiteX3" fmla="*/ 3184022 w 6205126"/>
              <a:gd name="connsiteY3" fmla="*/ 52507 h 5353967"/>
              <a:gd name="connsiteX4" fmla="*/ 0 w 6205126"/>
              <a:gd name="connsiteY4" fmla="*/ 2452064 h 5353967"/>
              <a:gd name="connsiteX5" fmla="*/ 1938082 w 6205126"/>
              <a:gd name="connsiteY5" fmla="*/ 4966954 h 5353967"/>
              <a:gd name="connsiteX6" fmla="*/ 1211353 w 6205126"/>
              <a:gd name="connsiteY6" fmla="*/ 5255358 h 5353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5126" h="5353967">
                <a:moveTo>
                  <a:pt x="1211353" y="5255358"/>
                </a:moveTo>
                <a:cubicBezTo>
                  <a:pt x="2053554" y="5463015"/>
                  <a:pt x="5113009" y="5442759"/>
                  <a:pt x="5756648" y="4182489"/>
                </a:cubicBezTo>
                <a:cubicBezTo>
                  <a:pt x="6066135" y="3581429"/>
                  <a:pt x="6552688" y="2278993"/>
                  <a:pt x="5825821" y="1344608"/>
                </a:cubicBezTo>
                <a:cubicBezTo>
                  <a:pt x="5354563" y="738725"/>
                  <a:pt x="4240355" y="214554"/>
                  <a:pt x="3184022" y="52507"/>
                </a:cubicBezTo>
                <a:cubicBezTo>
                  <a:pt x="1913555" y="-151291"/>
                  <a:pt x="23150" y="156267"/>
                  <a:pt x="0" y="2452064"/>
                </a:cubicBezTo>
                <a:cubicBezTo>
                  <a:pt x="413" y="3449559"/>
                  <a:pt x="783501" y="4588157"/>
                  <a:pt x="1938082" y="4966954"/>
                </a:cubicBezTo>
                <a:cubicBezTo>
                  <a:pt x="1834185" y="5251638"/>
                  <a:pt x="1211353" y="5255358"/>
                  <a:pt x="1211353" y="5255358"/>
                </a:cubicBezTo>
                <a:close/>
              </a:path>
            </a:pathLst>
          </a:custGeom>
          <a:noFill/>
          <a:ln w="19050" cap="flat">
            <a:solidFill>
              <a:schemeClr val="tx1"/>
            </a:solid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7EDF1058-3BB5-BC0C-F010-9869145202B3}"/>
              </a:ext>
            </a:extLst>
          </p:cNvPr>
          <p:cNvSpPr>
            <a:spLocks noGrp="1"/>
          </p:cNvSpPr>
          <p:nvPr>
            <p:ph idx="1"/>
          </p:nvPr>
        </p:nvSpPr>
        <p:spPr>
          <a:xfrm>
            <a:off x="6277970" y="944283"/>
            <a:ext cx="5008729" cy="4944726"/>
          </a:xfrm>
        </p:spPr>
        <p:txBody>
          <a:bodyPr anchor="b">
            <a:normAutofit/>
          </a:bodyPr>
          <a:lstStyle/>
          <a:p>
            <a:pPr>
              <a:lnSpc>
                <a:spcPct val="90000"/>
              </a:lnSpc>
            </a:pPr>
            <a:r>
              <a:rPr lang="en-US" sz="2200"/>
              <a:t>This design is an integrated form of the network that considers all the needs of the whole organization; it takes into account the various factors such as scalability, security, and performance. The proposed network architecture would ensure reliability and efficiency considering the factors such as scalability, security, and performance.Advanced technologies such as BGP, OSPF, VLANs and NAT would bring about a very optimized performance and resilience in the network. Security measures include the implementation of ACLs, firewalls, secured sensitive information, and avoidance of unauthorized access.  Modular design of the network shall allow easy accommodation of growth and customization. The need for growing or a change in business requirements can be undertaken with this modular network design. This modular design of the network has provided a good foundation to support successive success.</a:t>
            </a:r>
            <a:endParaRPr lang="en-US" sz="2200" dirty="0"/>
          </a:p>
        </p:txBody>
      </p:sp>
    </p:spTree>
    <p:extLst>
      <p:ext uri="{BB962C8B-B14F-4D97-AF65-F5344CB8AC3E}">
        <p14:creationId xmlns:p14="http://schemas.microsoft.com/office/powerpoint/2010/main" val="2186142210"/>
      </p:ext>
    </p:extLst>
  </p:cSld>
  <p:clrMapOvr>
    <a:masterClrMapping/>
  </p:clrMapOvr>
</p:sld>
</file>

<file path=ppt/theme/theme1.xml><?xml version="1.0" encoding="utf-8"?>
<a:theme xmlns:a="http://schemas.openxmlformats.org/drawingml/2006/main" name="ChitchatVTI">
  <a:themeElements>
    <a:clrScheme name="AnalogousFromDarkSeedRightStep">
      <a:dk1>
        <a:srgbClr val="000000"/>
      </a:dk1>
      <a:lt1>
        <a:srgbClr val="FFFFFF"/>
      </a:lt1>
      <a:dk2>
        <a:srgbClr val="262441"/>
      </a:dk2>
      <a:lt2>
        <a:srgbClr val="E2E8E2"/>
      </a:lt2>
      <a:accent1>
        <a:srgbClr val="C34DC0"/>
      </a:accent1>
      <a:accent2>
        <a:srgbClr val="B13B7D"/>
      </a:accent2>
      <a:accent3>
        <a:srgbClr val="C34D5E"/>
      </a:accent3>
      <a:accent4>
        <a:srgbClr val="B15B3B"/>
      </a:accent4>
      <a:accent5>
        <a:srgbClr val="C39E4D"/>
      </a:accent5>
      <a:accent6>
        <a:srgbClr val="9FAB39"/>
      </a:accent6>
      <a:hlink>
        <a:srgbClr val="3F7CBF"/>
      </a:hlink>
      <a:folHlink>
        <a:srgbClr val="7F7F7F"/>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445</Words>
  <Application>Microsoft Macintosh PowerPoint</Application>
  <PresentationFormat>Widescreen</PresentationFormat>
  <Paragraphs>18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The Hand</vt:lpstr>
      <vt:lpstr>The Serif Hand</vt:lpstr>
      <vt:lpstr>ChitchatVTI</vt:lpstr>
      <vt:lpstr>AlphaNet IPS Network</vt:lpstr>
      <vt:lpstr>Purpose of the network</vt:lpstr>
      <vt:lpstr>Network infrastructure</vt:lpstr>
      <vt:lpstr>Network topology</vt:lpstr>
      <vt:lpstr>CHALLENGES FACED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SHABARINATHAN KRV (RA2211032010011)</dc:creator>
  <cp:lastModifiedBy>SHABARINATHAN KRV (RA2211032010011)</cp:lastModifiedBy>
  <cp:revision>3</cp:revision>
  <dcterms:created xsi:type="dcterms:W3CDTF">2024-11-13T05:19:42Z</dcterms:created>
  <dcterms:modified xsi:type="dcterms:W3CDTF">2024-11-13T05:50:28Z</dcterms:modified>
</cp:coreProperties>
</file>