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4"/>
  </p:sldMasterIdLst>
  <p:sldIdLst>
    <p:sldId id="256" r:id="rId5"/>
    <p:sldId id="278" r:id="rId6"/>
    <p:sldId id="258" r:id="rId7"/>
    <p:sldId id="257" r:id="rId8"/>
    <p:sldId id="283" r:id="rId9"/>
    <p:sldId id="259" r:id="rId10"/>
    <p:sldId id="261" r:id="rId11"/>
    <p:sldId id="265" r:id="rId12"/>
    <p:sldId id="279" r:id="rId13"/>
    <p:sldId id="284" r:id="rId14"/>
    <p:sldId id="266" r:id="rId15"/>
    <p:sldId id="267" r:id="rId16"/>
    <p:sldId id="268" r:id="rId17"/>
    <p:sldId id="280" r:id="rId18"/>
    <p:sldId id="281" r:id="rId19"/>
    <p:sldId id="274" r:id="rId20"/>
    <p:sldId id="270" r:id="rId21"/>
    <p:sldId id="282" r:id="rId22"/>
    <p:sldId id="275" r:id="rId23"/>
    <p:sldId id="276" r:id="rId24"/>
    <p:sldId id="27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7B67A-7595-4E84-9A89-873EA830EFF6}" v="1" dt="2020-10-11T19:51:21.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78" y="28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ED883-D0E6-4842-A928-3A229160F310}"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FF199496-0F35-4007-8C0D-D62D85ABB228}">
      <dgm:prSet/>
      <dgm:spPr/>
      <dgm:t>
        <a:bodyPr/>
        <a:lstStyle/>
        <a:p>
          <a:r>
            <a:rPr lang="en-US" b="1" i="1"/>
            <a:t>INDEX</a:t>
          </a:r>
          <a:r>
            <a:rPr lang="en-US" b="1"/>
            <a:t>:</a:t>
          </a:r>
          <a:endParaRPr lang="en-US"/>
        </a:p>
      </dgm:t>
    </dgm:pt>
    <dgm:pt modelId="{2F39B5DD-26EC-4DD6-808C-3B2C281B4007}" type="parTrans" cxnId="{BE19609F-B80C-4643-859D-417E6432C3C1}">
      <dgm:prSet/>
      <dgm:spPr/>
      <dgm:t>
        <a:bodyPr/>
        <a:lstStyle/>
        <a:p>
          <a:endParaRPr lang="en-US"/>
        </a:p>
      </dgm:t>
    </dgm:pt>
    <dgm:pt modelId="{C1244963-5849-4AEF-A8F1-78C56FB3D084}" type="sibTrans" cxnId="{BE19609F-B80C-4643-859D-417E6432C3C1}">
      <dgm:prSet/>
      <dgm:spPr/>
      <dgm:t>
        <a:bodyPr/>
        <a:lstStyle/>
        <a:p>
          <a:endParaRPr lang="en-US"/>
        </a:p>
      </dgm:t>
    </dgm:pt>
    <dgm:pt modelId="{9CF901BF-3A4C-4464-80E2-770D387DFE66}">
      <dgm:prSet/>
      <dgm:spPr/>
      <dgm:t>
        <a:bodyPr/>
        <a:lstStyle/>
        <a:p>
          <a:r>
            <a:rPr lang="en-US" i="1"/>
            <a:t>ABSTRACT</a:t>
          </a:r>
          <a:endParaRPr lang="en-US"/>
        </a:p>
      </dgm:t>
    </dgm:pt>
    <dgm:pt modelId="{F10DD43A-0AE6-4A26-A7A4-8F47B6801C00}" type="parTrans" cxnId="{B8A4D839-DAC1-4544-98FA-CFDF72168865}">
      <dgm:prSet/>
      <dgm:spPr/>
      <dgm:t>
        <a:bodyPr/>
        <a:lstStyle/>
        <a:p>
          <a:endParaRPr lang="en-US"/>
        </a:p>
      </dgm:t>
    </dgm:pt>
    <dgm:pt modelId="{BB504FC3-730B-4301-A903-A21AE985EA5F}" type="sibTrans" cxnId="{B8A4D839-DAC1-4544-98FA-CFDF72168865}">
      <dgm:prSet/>
      <dgm:spPr/>
      <dgm:t>
        <a:bodyPr/>
        <a:lstStyle/>
        <a:p>
          <a:endParaRPr lang="en-US"/>
        </a:p>
      </dgm:t>
    </dgm:pt>
    <dgm:pt modelId="{09196DD3-2E5F-43B0-8425-67F3A08EECFD}">
      <dgm:prSet/>
      <dgm:spPr/>
      <dgm:t>
        <a:bodyPr/>
        <a:lstStyle/>
        <a:p>
          <a:r>
            <a:rPr lang="en-US" i="1"/>
            <a:t>INTRODUCTION</a:t>
          </a:r>
          <a:endParaRPr lang="en-US"/>
        </a:p>
      </dgm:t>
    </dgm:pt>
    <dgm:pt modelId="{D361B59A-EEC5-492C-86C0-EE38C20930C8}" type="parTrans" cxnId="{05B3D463-C2C9-43AB-99A8-49D730E4CB0D}">
      <dgm:prSet/>
      <dgm:spPr/>
      <dgm:t>
        <a:bodyPr/>
        <a:lstStyle/>
        <a:p>
          <a:endParaRPr lang="en-US"/>
        </a:p>
      </dgm:t>
    </dgm:pt>
    <dgm:pt modelId="{35C3A349-B0D4-409B-B3ED-EF3D5575C5E9}" type="sibTrans" cxnId="{05B3D463-C2C9-43AB-99A8-49D730E4CB0D}">
      <dgm:prSet/>
      <dgm:spPr/>
      <dgm:t>
        <a:bodyPr/>
        <a:lstStyle/>
        <a:p>
          <a:endParaRPr lang="en-US"/>
        </a:p>
      </dgm:t>
    </dgm:pt>
    <dgm:pt modelId="{B253CFDB-69D2-4157-A9A4-D96EE3262146}">
      <dgm:prSet/>
      <dgm:spPr/>
      <dgm:t>
        <a:bodyPr/>
        <a:lstStyle/>
        <a:p>
          <a:r>
            <a:rPr lang="en-US" i="1"/>
            <a:t>LITERATURE SURVEY</a:t>
          </a:r>
          <a:endParaRPr lang="en-US"/>
        </a:p>
      </dgm:t>
    </dgm:pt>
    <dgm:pt modelId="{68B99054-2365-4A02-A855-A16152D4515D}" type="parTrans" cxnId="{4A6ADBA5-785C-4591-ABA9-211382949F9F}">
      <dgm:prSet/>
      <dgm:spPr/>
      <dgm:t>
        <a:bodyPr/>
        <a:lstStyle/>
        <a:p>
          <a:endParaRPr lang="en-US"/>
        </a:p>
      </dgm:t>
    </dgm:pt>
    <dgm:pt modelId="{F5CC1A80-7E40-44CB-B302-F390396FB023}" type="sibTrans" cxnId="{4A6ADBA5-785C-4591-ABA9-211382949F9F}">
      <dgm:prSet/>
      <dgm:spPr/>
      <dgm:t>
        <a:bodyPr/>
        <a:lstStyle/>
        <a:p>
          <a:endParaRPr lang="en-US"/>
        </a:p>
      </dgm:t>
    </dgm:pt>
    <dgm:pt modelId="{32CBD319-56B8-4FAA-BFB6-1E2053696836}">
      <dgm:prSet/>
      <dgm:spPr/>
      <dgm:t>
        <a:bodyPr/>
        <a:lstStyle/>
        <a:p>
          <a:r>
            <a:rPr lang="en-US" i="1"/>
            <a:t>EXISTING SYSTEM AND PROPOSED SYSTEM</a:t>
          </a:r>
          <a:endParaRPr lang="en-US"/>
        </a:p>
      </dgm:t>
    </dgm:pt>
    <dgm:pt modelId="{587A37A5-766F-4B96-B965-906B231EE000}" type="parTrans" cxnId="{A4B08F1C-67F6-4FF3-927B-EBCFB4C64326}">
      <dgm:prSet/>
      <dgm:spPr/>
      <dgm:t>
        <a:bodyPr/>
        <a:lstStyle/>
        <a:p>
          <a:endParaRPr lang="en-US"/>
        </a:p>
      </dgm:t>
    </dgm:pt>
    <dgm:pt modelId="{ECE61591-2C74-4DF9-B1D7-17CA1AC3106F}" type="sibTrans" cxnId="{A4B08F1C-67F6-4FF3-927B-EBCFB4C64326}">
      <dgm:prSet/>
      <dgm:spPr/>
      <dgm:t>
        <a:bodyPr/>
        <a:lstStyle/>
        <a:p>
          <a:endParaRPr lang="en-US"/>
        </a:p>
      </dgm:t>
    </dgm:pt>
    <dgm:pt modelId="{AEAD4E69-72D9-4DA1-9FD5-4BE47F97509A}">
      <dgm:prSet/>
      <dgm:spPr/>
      <dgm:t>
        <a:bodyPr/>
        <a:lstStyle/>
        <a:p>
          <a:r>
            <a:rPr lang="en-US" i="1"/>
            <a:t>SYSTEM ARCHITECTURE</a:t>
          </a:r>
          <a:endParaRPr lang="en-US"/>
        </a:p>
      </dgm:t>
    </dgm:pt>
    <dgm:pt modelId="{8AC98D9C-F009-420F-AA79-6F5C1BC531BD}" type="parTrans" cxnId="{04E12CAA-D493-4E50-AED2-8559C015AEFE}">
      <dgm:prSet/>
      <dgm:spPr/>
      <dgm:t>
        <a:bodyPr/>
        <a:lstStyle/>
        <a:p>
          <a:endParaRPr lang="en-US"/>
        </a:p>
      </dgm:t>
    </dgm:pt>
    <dgm:pt modelId="{6DDB6F89-A759-4014-9C60-B6671D7E1907}" type="sibTrans" cxnId="{04E12CAA-D493-4E50-AED2-8559C015AEFE}">
      <dgm:prSet/>
      <dgm:spPr/>
      <dgm:t>
        <a:bodyPr/>
        <a:lstStyle/>
        <a:p>
          <a:endParaRPr lang="en-US"/>
        </a:p>
      </dgm:t>
    </dgm:pt>
    <dgm:pt modelId="{866E7646-8936-4FB4-9228-3A225FD39365}">
      <dgm:prSet/>
      <dgm:spPr/>
      <dgm:t>
        <a:bodyPr/>
        <a:lstStyle/>
        <a:p>
          <a:r>
            <a:rPr lang="en-US" i="1"/>
            <a:t>MODULES</a:t>
          </a:r>
          <a:endParaRPr lang="en-US"/>
        </a:p>
      </dgm:t>
    </dgm:pt>
    <dgm:pt modelId="{733B57FF-A448-48A0-A98C-27C47D33E630}" type="parTrans" cxnId="{23BE1BB7-7AF9-4BAE-B02A-3DA2780C84C1}">
      <dgm:prSet/>
      <dgm:spPr/>
      <dgm:t>
        <a:bodyPr/>
        <a:lstStyle/>
        <a:p>
          <a:endParaRPr lang="en-US"/>
        </a:p>
      </dgm:t>
    </dgm:pt>
    <dgm:pt modelId="{1C95C4C3-8BC3-47A1-8913-691817FE2A29}" type="sibTrans" cxnId="{23BE1BB7-7AF9-4BAE-B02A-3DA2780C84C1}">
      <dgm:prSet/>
      <dgm:spPr/>
      <dgm:t>
        <a:bodyPr/>
        <a:lstStyle/>
        <a:p>
          <a:endParaRPr lang="en-US"/>
        </a:p>
      </dgm:t>
    </dgm:pt>
    <dgm:pt modelId="{9D1BA936-E797-4F56-85EF-E7AB9AAA1AE7}">
      <dgm:prSet/>
      <dgm:spPr/>
      <dgm:t>
        <a:bodyPr/>
        <a:lstStyle/>
        <a:p>
          <a:r>
            <a:rPr lang="en-US" i="1"/>
            <a:t>SYSTEM CONFIGURATION.</a:t>
          </a:r>
          <a:endParaRPr lang="en-US"/>
        </a:p>
      </dgm:t>
    </dgm:pt>
    <dgm:pt modelId="{57B38768-837D-4192-B42B-41D681F24348}" type="parTrans" cxnId="{F8B72FA1-D4B8-4211-9A28-8CFC86FD0FD8}">
      <dgm:prSet/>
      <dgm:spPr/>
      <dgm:t>
        <a:bodyPr/>
        <a:lstStyle/>
        <a:p>
          <a:endParaRPr lang="en-US"/>
        </a:p>
      </dgm:t>
    </dgm:pt>
    <dgm:pt modelId="{37A86093-B266-45C3-B2A1-44553ECAFDD0}" type="sibTrans" cxnId="{F8B72FA1-D4B8-4211-9A28-8CFC86FD0FD8}">
      <dgm:prSet/>
      <dgm:spPr/>
      <dgm:t>
        <a:bodyPr/>
        <a:lstStyle/>
        <a:p>
          <a:endParaRPr lang="en-US"/>
        </a:p>
      </dgm:t>
    </dgm:pt>
    <dgm:pt modelId="{E18676A3-E4FE-45FD-99D3-8115C24A17EE}">
      <dgm:prSet/>
      <dgm:spPr/>
      <dgm:t>
        <a:bodyPr/>
        <a:lstStyle/>
        <a:p>
          <a:r>
            <a:rPr lang="en-US" i="1"/>
            <a:t>DESIGN </a:t>
          </a:r>
          <a:endParaRPr lang="en-US"/>
        </a:p>
      </dgm:t>
    </dgm:pt>
    <dgm:pt modelId="{7C111488-70B6-4FEA-8462-C842F9A2DDDE}" type="parTrans" cxnId="{981B33AA-F6C1-43BD-A7C8-CCA2D38CB5FB}">
      <dgm:prSet/>
      <dgm:spPr/>
      <dgm:t>
        <a:bodyPr/>
        <a:lstStyle/>
        <a:p>
          <a:endParaRPr lang="en-US"/>
        </a:p>
      </dgm:t>
    </dgm:pt>
    <dgm:pt modelId="{B26B33E2-DF5B-41C2-992C-DBE80EABF026}" type="sibTrans" cxnId="{981B33AA-F6C1-43BD-A7C8-CCA2D38CB5FB}">
      <dgm:prSet/>
      <dgm:spPr/>
      <dgm:t>
        <a:bodyPr/>
        <a:lstStyle/>
        <a:p>
          <a:endParaRPr lang="en-US"/>
        </a:p>
      </dgm:t>
    </dgm:pt>
    <dgm:pt modelId="{41E3D860-F7F3-42D5-A24D-309975DC595C}">
      <dgm:prSet/>
      <dgm:spPr/>
      <dgm:t>
        <a:bodyPr/>
        <a:lstStyle/>
        <a:p>
          <a:r>
            <a:rPr lang="en-US" i="1"/>
            <a:t>CONCLUSION    </a:t>
          </a:r>
          <a:endParaRPr lang="en-US"/>
        </a:p>
      </dgm:t>
    </dgm:pt>
    <dgm:pt modelId="{9EF77DA6-C4C9-41A0-BD39-2F252A02EEFD}" type="parTrans" cxnId="{EDA25038-077E-4148-9126-6143723EE72C}">
      <dgm:prSet/>
      <dgm:spPr/>
      <dgm:t>
        <a:bodyPr/>
        <a:lstStyle/>
        <a:p>
          <a:endParaRPr lang="en-US"/>
        </a:p>
      </dgm:t>
    </dgm:pt>
    <dgm:pt modelId="{9BF7AAD4-BB5C-42E6-859E-A8113C048558}" type="sibTrans" cxnId="{EDA25038-077E-4148-9126-6143723EE72C}">
      <dgm:prSet/>
      <dgm:spPr/>
      <dgm:t>
        <a:bodyPr/>
        <a:lstStyle/>
        <a:p>
          <a:endParaRPr lang="en-US"/>
        </a:p>
      </dgm:t>
    </dgm:pt>
    <dgm:pt modelId="{77D57F69-260A-4CF7-95B8-4F2A104D8618}" type="pres">
      <dgm:prSet presAssocID="{7A9ED883-D0E6-4842-A928-3A229160F310}" presName="Name0" presStyleCnt="0">
        <dgm:presLayoutVars>
          <dgm:dir/>
          <dgm:resizeHandles val="exact"/>
        </dgm:presLayoutVars>
      </dgm:prSet>
      <dgm:spPr/>
    </dgm:pt>
    <dgm:pt modelId="{AA251193-8A9F-4AC6-A9D5-35683739A919}" type="pres">
      <dgm:prSet presAssocID="{FF199496-0F35-4007-8C0D-D62D85ABB228}" presName="node" presStyleLbl="node1" presStyleIdx="0" presStyleCnt="10">
        <dgm:presLayoutVars>
          <dgm:bulletEnabled val="1"/>
        </dgm:presLayoutVars>
      </dgm:prSet>
      <dgm:spPr/>
    </dgm:pt>
    <dgm:pt modelId="{FF17560D-23D5-4317-A738-8C46F07FA90A}" type="pres">
      <dgm:prSet presAssocID="{C1244963-5849-4AEF-A8F1-78C56FB3D084}" presName="sibTrans" presStyleLbl="sibTrans1D1" presStyleIdx="0" presStyleCnt="9"/>
      <dgm:spPr/>
    </dgm:pt>
    <dgm:pt modelId="{2E300CA9-16A3-4940-A73C-AFDE3F135B0D}" type="pres">
      <dgm:prSet presAssocID="{C1244963-5849-4AEF-A8F1-78C56FB3D084}" presName="connectorText" presStyleLbl="sibTrans1D1" presStyleIdx="0" presStyleCnt="9"/>
      <dgm:spPr/>
    </dgm:pt>
    <dgm:pt modelId="{18A8B6DE-2B36-4A80-AC76-5EE566E36DA2}" type="pres">
      <dgm:prSet presAssocID="{9CF901BF-3A4C-4464-80E2-770D387DFE66}" presName="node" presStyleLbl="node1" presStyleIdx="1" presStyleCnt="10">
        <dgm:presLayoutVars>
          <dgm:bulletEnabled val="1"/>
        </dgm:presLayoutVars>
      </dgm:prSet>
      <dgm:spPr/>
    </dgm:pt>
    <dgm:pt modelId="{A8BE58D4-0167-4DE6-A05A-F33CBEDBF23B}" type="pres">
      <dgm:prSet presAssocID="{BB504FC3-730B-4301-A903-A21AE985EA5F}" presName="sibTrans" presStyleLbl="sibTrans1D1" presStyleIdx="1" presStyleCnt="9"/>
      <dgm:spPr/>
    </dgm:pt>
    <dgm:pt modelId="{F387ABD5-6FE7-4BB3-9222-E1D6ECC07A13}" type="pres">
      <dgm:prSet presAssocID="{BB504FC3-730B-4301-A903-A21AE985EA5F}" presName="connectorText" presStyleLbl="sibTrans1D1" presStyleIdx="1" presStyleCnt="9"/>
      <dgm:spPr/>
    </dgm:pt>
    <dgm:pt modelId="{02ACB0FE-3180-4590-84EE-FCF8F7BCE7D9}" type="pres">
      <dgm:prSet presAssocID="{09196DD3-2E5F-43B0-8425-67F3A08EECFD}" presName="node" presStyleLbl="node1" presStyleIdx="2" presStyleCnt="10">
        <dgm:presLayoutVars>
          <dgm:bulletEnabled val="1"/>
        </dgm:presLayoutVars>
      </dgm:prSet>
      <dgm:spPr/>
    </dgm:pt>
    <dgm:pt modelId="{9F6C1590-F0B1-4615-9EFB-49D999705E55}" type="pres">
      <dgm:prSet presAssocID="{35C3A349-B0D4-409B-B3ED-EF3D5575C5E9}" presName="sibTrans" presStyleLbl="sibTrans1D1" presStyleIdx="2" presStyleCnt="9"/>
      <dgm:spPr/>
    </dgm:pt>
    <dgm:pt modelId="{94BA8B72-E367-4E45-8EA8-479994826BDA}" type="pres">
      <dgm:prSet presAssocID="{35C3A349-B0D4-409B-B3ED-EF3D5575C5E9}" presName="connectorText" presStyleLbl="sibTrans1D1" presStyleIdx="2" presStyleCnt="9"/>
      <dgm:spPr/>
    </dgm:pt>
    <dgm:pt modelId="{44BC7B65-203B-46AE-A826-5EE759CAE0AC}" type="pres">
      <dgm:prSet presAssocID="{B253CFDB-69D2-4157-A9A4-D96EE3262146}" presName="node" presStyleLbl="node1" presStyleIdx="3" presStyleCnt="10">
        <dgm:presLayoutVars>
          <dgm:bulletEnabled val="1"/>
        </dgm:presLayoutVars>
      </dgm:prSet>
      <dgm:spPr/>
    </dgm:pt>
    <dgm:pt modelId="{331AD8A1-E74D-4A36-AD10-41416AEFEA05}" type="pres">
      <dgm:prSet presAssocID="{F5CC1A80-7E40-44CB-B302-F390396FB023}" presName="sibTrans" presStyleLbl="sibTrans1D1" presStyleIdx="3" presStyleCnt="9"/>
      <dgm:spPr/>
    </dgm:pt>
    <dgm:pt modelId="{CA9788D5-701C-40BF-BD31-6E1E4351D686}" type="pres">
      <dgm:prSet presAssocID="{F5CC1A80-7E40-44CB-B302-F390396FB023}" presName="connectorText" presStyleLbl="sibTrans1D1" presStyleIdx="3" presStyleCnt="9"/>
      <dgm:spPr/>
    </dgm:pt>
    <dgm:pt modelId="{792E84E2-69A2-4C8F-B2B1-E58AA0DA5110}" type="pres">
      <dgm:prSet presAssocID="{32CBD319-56B8-4FAA-BFB6-1E2053696836}" presName="node" presStyleLbl="node1" presStyleIdx="4" presStyleCnt="10">
        <dgm:presLayoutVars>
          <dgm:bulletEnabled val="1"/>
        </dgm:presLayoutVars>
      </dgm:prSet>
      <dgm:spPr/>
    </dgm:pt>
    <dgm:pt modelId="{69C96500-6133-40A7-B4AB-D7F5B4EBB098}" type="pres">
      <dgm:prSet presAssocID="{ECE61591-2C74-4DF9-B1D7-17CA1AC3106F}" presName="sibTrans" presStyleLbl="sibTrans1D1" presStyleIdx="4" presStyleCnt="9"/>
      <dgm:spPr/>
    </dgm:pt>
    <dgm:pt modelId="{62CA9155-2798-4D62-BD4B-7E4E1478FD51}" type="pres">
      <dgm:prSet presAssocID="{ECE61591-2C74-4DF9-B1D7-17CA1AC3106F}" presName="connectorText" presStyleLbl="sibTrans1D1" presStyleIdx="4" presStyleCnt="9"/>
      <dgm:spPr/>
    </dgm:pt>
    <dgm:pt modelId="{F22A5C4D-17FB-4F82-86DA-EEF15F1A0FCA}" type="pres">
      <dgm:prSet presAssocID="{AEAD4E69-72D9-4DA1-9FD5-4BE47F97509A}" presName="node" presStyleLbl="node1" presStyleIdx="5" presStyleCnt="10">
        <dgm:presLayoutVars>
          <dgm:bulletEnabled val="1"/>
        </dgm:presLayoutVars>
      </dgm:prSet>
      <dgm:spPr/>
    </dgm:pt>
    <dgm:pt modelId="{65A57807-726C-4408-9802-0BA1D6EAA425}" type="pres">
      <dgm:prSet presAssocID="{6DDB6F89-A759-4014-9C60-B6671D7E1907}" presName="sibTrans" presStyleLbl="sibTrans1D1" presStyleIdx="5" presStyleCnt="9"/>
      <dgm:spPr/>
    </dgm:pt>
    <dgm:pt modelId="{EEECC1E8-0973-4CBB-B095-A8351121E1E5}" type="pres">
      <dgm:prSet presAssocID="{6DDB6F89-A759-4014-9C60-B6671D7E1907}" presName="connectorText" presStyleLbl="sibTrans1D1" presStyleIdx="5" presStyleCnt="9"/>
      <dgm:spPr/>
    </dgm:pt>
    <dgm:pt modelId="{0C1D5D5A-9956-41E9-B2B5-57950EE3D95D}" type="pres">
      <dgm:prSet presAssocID="{866E7646-8936-4FB4-9228-3A225FD39365}" presName="node" presStyleLbl="node1" presStyleIdx="6" presStyleCnt="10">
        <dgm:presLayoutVars>
          <dgm:bulletEnabled val="1"/>
        </dgm:presLayoutVars>
      </dgm:prSet>
      <dgm:spPr/>
    </dgm:pt>
    <dgm:pt modelId="{EF76FB84-FBDA-417C-B29A-8FE08A801A66}" type="pres">
      <dgm:prSet presAssocID="{1C95C4C3-8BC3-47A1-8913-691817FE2A29}" presName="sibTrans" presStyleLbl="sibTrans1D1" presStyleIdx="6" presStyleCnt="9"/>
      <dgm:spPr/>
    </dgm:pt>
    <dgm:pt modelId="{8269A33D-9492-436F-AECD-F688F723C57C}" type="pres">
      <dgm:prSet presAssocID="{1C95C4C3-8BC3-47A1-8913-691817FE2A29}" presName="connectorText" presStyleLbl="sibTrans1D1" presStyleIdx="6" presStyleCnt="9"/>
      <dgm:spPr/>
    </dgm:pt>
    <dgm:pt modelId="{FD49C413-C37B-4EBE-B888-5EE458B6AB09}" type="pres">
      <dgm:prSet presAssocID="{9D1BA936-E797-4F56-85EF-E7AB9AAA1AE7}" presName="node" presStyleLbl="node1" presStyleIdx="7" presStyleCnt="10">
        <dgm:presLayoutVars>
          <dgm:bulletEnabled val="1"/>
        </dgm:presLayoutVars>
      </dgm:prSet>
      <dgm:spPr/>
    </dgm:pt>
    <dgm:pt modelId="{E1E4238E-A707-48EB-B826-7067D36B9B15}" type="pres">
      <dgm:prSet presAssocID="{37A86093-B266-45C3-B2A1-44553ECAFDD0}" presName="sibTrans" presStyleLbl="sibTrans1D1" presStyleIdx="7" presStyleCnt="9"/>
      <dgm:spPr/>
    </dgm:pt>
    <dgm:pt modelId="{28AF5D91-B38A-4E10-BCC8-23731B56EF01}" type="pres">
      <dgm:prSet presAssocID="{37A86093-B266-45C3-B2A1-44553ECAFDD0}" presName="connectorText" presStyleLbl="sibTrans1D1" presStyleIdx="7" presStyleCnt="9"/>
      <dgm:spPr/>
    </dgm:pt>
    <dgm:pt modelId="{563C1ECD-4C5F-4A7A-A813-97E19C8E47B5}" type="pres">
      <dgm:prSet presAssocID="{E18676A3-E4FE-45FD-99D3-8115C24A17EE}" presName="node" presStyleLbl="node1" presStyleIdx="8" presStyleCnt="10">
        <dgm:presLayoutVars>
          <dgm:bulletEnabled val="1"/>
        </dgm:presLayoutVars>
      </dgm:prSet>
      <dgm:spPr/>
    </dgm:pt>
    <dgm:pt modelId="{AC589FD5-D9CC-493F-8644-8D4C30BB41C0}" type="pres">
      <dgm:prSet presAssocID="{B26B33E2-DF5B-41C2-992C-DBE80EABF026}" presName="sibTrans" presStyleLbl="sibTrans1D1" presStyleIdx="8" presStyleCnt="9"/>
      <dgm:spPr/>
    </dgm:pt>
    <dgm:pt modelId="{4073BD2C-6C0A-4B45-8E86-A014A381570D}" type="pres">
      <dgm:prSet presAssocID="{B26B33E2-DF5B-41C2-992C-DBE80EABF026}" presName="connectorText" presStyleLbl="sibTrans1D1" presStyleIdx="8" presStyleCnt="9"/>
      <dgm:spPr/>
    </dgm:pt>
    <dgm:pt modelId="{9C576E12-F902-4BBD-B3E7-119B1AEB9270}" type="pres">
      <dgm:prSet presAssocID="{41E3D860-F7F3-42D5-A24D-309975DC595C}" presName="node" presStyleLbl="node1" presStyleIdx="9" presStyleCnt="10">
        <dgm:presLayoutVars>
          <dgm:bulletEnabled val="1"/>
        </dgm:presLayoutVars>
      </dgm:prSet>
      <dgm:spPr/>
    </dgm:pt>
  </dgm:ptLst>
  <dgm:cxnLst>
    <dgm:cxn modelId="{50BE4916-807F-4540-868F-31E5ED1EE09E}" type="presOf" srcId="{866E7646-8936-4FB4-9228-3A225FD39365}" destId="{0C1D5D5A-9956-41E9-B2B5-57950EE3D95D}" srcOrd="0" destOrd="0" presId="urn:microsoft.com/office/officeart/2016/7/layout/RepeatingBendingProcessNew"/>
    <dgm:cxn modelId="{A4B08F1C-67F6-4FF3-927B-EBCFB4C64326}" srcId="{7A9ED883-D0E6-4842-A928-3A229160F310}" destId="{32CBD319-56B8-4FAA-BFB6-1E2053696836}" srcOrd="4" destOrd="0" parTransId="{587A37A5-766F-4B96-B965-906B231EE000}" sibTransId="{ECE61591-2C74-4DF9-B1D7-17CA1AC3106F}"/>
    <dgm:cxn modelId="{D2F80426-BE72-4954-87F1-712825B7C1FF}" type="presOf" srcId="{ECE61591-2C74-4DF9-B1D7-17CA1AC3106F}" destId="{69C96500-6133-40A7-B4AB-D7F5B4EBB098}" srcOrd="0" destOrd="0" presId="urn:microsoft.com/office/officeart/2016/7/layout/RepeatingBendingProcessNew"/>
    <dgm:cxn modelId="{57330C29-145D-4918-B429-4C5AC09BE2FB}" type="presOf" srcId="{F5CC1A80-7E40-44CB-B302-F390396FB023}" destId="{331AD8A1-E74D-4A36-AD10-41416AEFEA05}" srcOrd="0" destOrd="0" presId="urn:microsoft.com/office/officeart/2016/7/layout/RepeatingBendingProcessNew"/>
    <dgm:cxn modelId="{EDA25038-077E-4148-9126-6143723EE72C}" srcId="{7A9ED883-D0E6-4842-A928-3A229160F310}" destId="{41E3D860-F7F3-42D5-A24D-309975DC595C}" srcOrd="9" destOrd="0" parTransId="{9EF77DA6-C4C9-41A0-BD39-2F252A02EEFD}" sibTransId="{9BF7AAD4-BB5C-42E6-859E-A8113C048558}"/>
    <dgm:cxn modelId="{B8A4D839-DAC1-4544-98FA-CFDF72168865}" srcId="{7A9ED883-D0E6-4842-A928-3A229160F310}" destId="{9CF901BF-3A4C-4464-80E2-770D387DFE66}" srcOrd="1" destOrd="0" parTransId="{F10DD43A-0AE6-4A26-A7A4-8F47B6801C00}" sibTransId="{BB504FC3-730B-4301-A903-A21AE985EA5F}"/>
    <dgm:cxn modelId="{7F2E1A3C-FD20-463E-B1B0-F2BBFE92FFB9}" type="presOf" srcId="{9D1BA936-E797-4F56-85EF-E7AB9AAA1AE7}" destId="{FD49C413-C37B-4EBE-B888-5EE458B6AB09}" srcOrd="0" destOrd="0" presId="urn:microsoft.com/office/officeart/2016/7/layout/RepeatingBendingProcessNew"/>
    <dgm:cxn modelId="{F6FF9C3E-00B6-4C5E-82E8-4D071164633F}" type="presOf" srcId="{F5CC1A80-7E40-44CB-B302-F390396FB023}" destId="{CA9788D5-701C-40BF-BD31-6E1E4351D686}" srcOrd="1" destOrd="0" presId="urn:microsoft.com/office/officeart/2016/7/layout/RepeatingBendingProcessNew"/>
    <dgm:cxn modelId="{05B3D463-C2C9-43AB-99A8-49D730E4CB0D}" srcId="{7A9ED883-D0E6-4842-A928-3A229160F310}" destId="{09196DD3-2E5F-43B0-8425-67F3A08EECFD}" srcOrd="2" destOrd="0" parTransId="{D361B59A-EEC5-492C-86C0-EE38C20930C8}" sibTransId="{35C3A349-B0D4-409B-B3ED-EF3D5575C5E9}"/>
    <dgm:cxn modelId="{A8BE0667-A90C-4A1B-8A7F-D2903939452E}" type="presOf" srcId="{E18676A3-E4FE-45FD-99D3-8115C24A17EE}" destId="{563C1ECD-4C5F-4A7A-A813-97E19C8E47B5}" srcOrd="0" destOrd="0" presId="urn:microsoft.com/office/officeart/2016/7/layout/RepeatingBendingProcessNew"/>
    <dgm:cxn modelId="{AE5C4F69-3B9F-4EB8-AE2B-B9CA8E282B32}" type="presOf" srcId="{6DDB6F89-A759-4014-9C60-B6671D7E1907}" destId="{65A57807-726C-4408-9802-0BA1D6EAA425}" srcOrd="0" destOrd="0" presId="urn:microsoft.com/office/officeart/2016/7/layout/RepeatingBendingProcessNew"/>
    <dgm:cxn modelId="{6C78C069-5F08-48C0-83C0-B1A1839F5C6A}" type="presOf" srcId="{9CF901BF-3A4C-4464-80E2-770D387DFE66}" destId="{18A8B6DE-2B36-4A80-AC76-5EE566E36DA2}" srcOrd="0" destOrd="0" presId="urn:microsoft.com/office/officeart/2016/7/layout/RepeatingBendingProcessNew"/>
    <dgm:cxn modelId="{B795674C-ADE1-4CF6-A886-E14AB5AD66DD}" type="presOf" srcId="{37A86093-B266-45C3-B2A1-44553ECAFDD0}" destId="{E1E4238E-A707-48EB-B826-7067D36B9B15}" srcOrd="0" destOrd="0" presId="urn:microsoft.com/office/officeart/2016/7/layout/RepeatingBendingProcessNew"/>
    <dgm:cxn modelId="{EAC63B4D-73F2-469C-8A03-201F9C85E59B}" type="presOf" srcId="{35C3A349-B0D4-409B-B3ED-EF3D5575C5E9}" destId="{9F6C1590-F0B1-4615-9EFB-49D999705E55}" srcOrd="0" destOrd="0" presId="urn:microsoft.com/office/officeart/2016/7/layout/RepeatingBendingProcessNew"/>
    <dgm:cxn modelId="{7DC0F46D-6BF8-4BB9-8996-993C255447A3}" type="presOf" srcId="{B26B33E2-DF5B-41C2-992C-DBE80EABF026}" destId="{AC589FD5-D9CC-493F-8644-8D4C30BB41C0}" srcOrd="0" destOrd="0" presId="urn:microsoft.com/office/officeart/2016/7/layout/RepeatingBendingProcessNew"/>
    <dgm:cxn modelId="{F68D5D5A-AAC8-436A-9EB7-6A1BD3C650EA}" type="presOf" srcId="{B26B33E2-DF5B-41C2-992C-DBE80EABF026}" destId="{4073BD2C-6C0A-4B45-8E86-A014A381570D}" srcOrd="1" destOrd="0" presId="urn:microsoft.com/office/officeart/2016/7/layout/RepeatingBendingProcessNew"/>
    <dgm:cxn modelId="{FAB61D85-D265-457C-A353-7464BA6BF438}" type="presOf" srcId="{FF199496-0F35-4007-8C0D-D62D85ABB228}" destId="{AA251193-8A9F-4AC6-A9D5-35683739A919}" srcOrd="0" destOrd="0" presId="urn:microsoft.com/office/officeart/2016/7/layout/RepeatingBendingProcessNew"/>
    <dgm:cxn modelId="{FE93EC93-5F8A-4DCF-90DD-BBC908AB45FE}" type="presOf" srcId="{7A9ED883-D0E6-4842-A928-3A229160F310}" destId="{77D57F69-260A-4CF7-95B8-4F2A104D8618}" srcOrd="0" destOrd="0" presId="urn:microsoft.com/office/officeart/2016/7/layout/RepeatingBendingProcessNew"/>
    <dgm:cxn modelId="{ECD9EF97-D0CA-403A-81F7-03ACC6312F4C}" type="presOf" srcId="{32CBD319-56B8-4FAA-BFB6-1E2053696836}" destId="{792E84E2-69A2-4C8F-B2B1-E58AA0DA5110}" srcOrd="0" destOrd="0" presId="urn:microsoft.com/office/officeart/2016/7/layout/RepeatingBendingProcessNew"/>
    <dgm:cxn modelId="{29CBD99E-D144-4FA7-8609-8269296B522C}" type="presOf" srcId="{C1244963-5849-4AEF-A8F1-78C56FB3D084}" destId="{2E300CA9-16A3-4940-A73C-AFDE3F135B0D}" srcOrd="1" destOrd="0" presId="urn:microsoft.com/office/officeart/2016/7/layout/RepeatingBendingProcessNew"/>
    <dgm:cxn modelId="{BE19609F-B80C-4643-859D-417E6432C3C1}" srcId="{7A9ED883-D0E6-4842-A928-3A229160F310}" destId="{FF199496-0F35-4007-8C0D-D62D85ABB228}" srcOrd="0" destOrd="0" parTransId="{2F39B5DD-26EC-4DD6-808C-3B2C281B4007}" sibTransId="{C1244963-5849-4AEF-A8F1-78C56FB3D084}"/>
    <dgm:cxn modelId="{F8B72FA1-D4B8-4211-9A28-8CFC86FD0FD8}" srcId="{7A9ED883-D0E6-4842-A928-3A229160F310}" destId="{9D1BA936-E797-4F56-85EF-E7AB9AAA1AE7}" srcOrd="7" destOrd="0" parTransId="{57B38768-837D-4192-B42B-41D681F24348}" sibTransId="{37A86093-B266-45C3-B2A1-44553ECAFDD0}"/>
    <dgm:cxn modelId="{4A6ADBA5-785C-4591-ABA9-211382949F9F}" srcId="{7A9ED883-D0E6-4842-A928-3A229160F310}" destId="{B253CFDB-69D2-4157-A9A4-D96EE3262146}" srcOrd="3" destOrd="0" parTransId="{68B99054-2365-4A02-A855-A16152D4515D}" sibTransId="{F5CC1A80-7E40-44CB-B302-F390396FB023}"/>
    <dgm:cxn modelId="{04E12CAA-D493-4E50-AED2-8559C015AEFE}" srcId="{7A9ED883-D0E6-4842-A928-3A229160F310}" destId="{AEAD4E69-72D9-4DA1-9FD5-4BE47F97509A}" srcOrd="5" destOrd="0" parTransId="{8AC98D9C-F009-420F-AA79-6F5C1BC531BD}" sibTransId="{6DDB6F89-A759-4014-9C60-B6671D7E1907}"/>
    <dgm:cxn modelId="{981B33AA-F6C1-43BD-A7C8-CCA2D38CB5FB}" srcId="{7A9ED883-D0E6-4842-A928-3A229160F310}" destId="{E18676A3-E4FE-45FD-99D3-8115C24A17EE}" srcOrd="8" destOrd="0" parTransId="{7C111488-70B6-4FEA-8462-C842F9A2DDDE}" sibTransId="{B26B33E2-DF5B-41C2-992C-DBE80EABF026}"/>
    <dgm:cxn modelId="{1AD4F3B1-5DE3-4CFB-9631-F50299BF7948}" type="presOf" srcId="{C1244963-5849-4AEF-A8F1-78C56FB3D084}" destId="{FF17560D-23D5-4317-A738-8C46F07FA90A}" srcOrd="0" destOrd="0" presId="urn:microsoft.com/office/officeart/2016/7/layout/RepeatingBendingProcessNew"/>
    <dgm:cxn modelId="{5147D3B3-F669-4807-A528-CBFC3920947A}" type="presOf" srcId="{35C3A349-B0D4-409B-B3ED-EF3D5575C5E9}" destId="{94BA8B72-E367-4E45-8EA8-479994826BDA}" srcOrd="1" destOrd="0" presId="urn:microsoft.com/office/officeart/2016/7/layout/RepeatingBendingProcessNew"/>
    <dgm:cxn modelId="{23BE1BB7-7AF9-4BAE-B02A-3DA2780C84C1}" srcId="{7A9ED883-D0E6-4842-A928-3A229160F310}" destId="{866E7646-8936-4FB4-9228-3A225FD39365}" srcOrd="6" destOrd="0" parTransId="{733B57FF-A448-48A0-A98C-27C47D33E630}" sibTransId="{1C95C4C3-8BC3-47A1-8913-691817FE2A29}"/>
    <dgm:cxn modelId="{8078DCB7-7486-4ADE-9995-E5E504A20EDA}" type="presOf" srcId="{ECE61591-2C74-4DF9-B1D7-17CA1AC3106F}" destId="{62CA9155-2798-4D62-BD4B-7E4E1478FD51}" srcOrd="1" destOrd="0" presId="urn:microsoft.com/office/officeart/2016/7/layout/RepeatingBendingProcessNew"/>
    <dgm:cxn modelId="{9C9EB7BC-D2DE-4BA2-8D54-85E2931E4462}" type="presOf" srcId="{1C95C4C3-8BC3-47A1-8913-691817FE2A29}" destId="{8269A33D-9492-436F-AECD-F688F723C57C}" srcOrd="1" destOrd="0" presId="urn:microsoft.com/office/officeart/2016/7/layout/RepeatingBendingProcessNew"/>
    <dgm:cxn modelId="{9B5C61BD-C799-4ECD-BE41-9660604D164E}" type="presOf" srcId="{AEAD4E69-72D9-4DA1-9FD5-4BE47F97509A}" destId="{F22A5C4D-17FB-4F82-86DA-EEF15F1A0FCA}" srcOrd="0" destOrd="0" presId="urn:microsoft.com/office/officeart/2016/7/layout/RepeatingBendingProcessNew"/>
    <dgm:cxn modelId="{35D47DBD-35BF-4DB0-86E1-62C9AD045AE3}" type="presOf" srcId="{BB504FC3-730B-4301-A903-A21AE985EA5F}" destId="{A8BE58D4-0167-4DE6-A05A-F33CBEDBF23B}" srcOrd="0" destOrd="0" presId="urn:microsoft.com/office/officeart/2016/7/layout/RepeatingBendingProcessNew"/>
    <dgm:cxn modelId="{D2D338C3-30A0-4F7D-8B70-784FC1ADABAB}" type="presOf" srcId="{09196DD3-2E5F-43B0-8425-67F3A08EECFD}" destId="{02ACB0FE-3180-4590-84EE-FCF8F7BCE7D9}" srcOrd="0" destOrd="0" presId="urn:microsoft.com/office/officeart/2016/7/layout/RepeatingBendingProcessNew"/>
    <dgm:cxn modelId="{502718D2-E2CF-43A1-92E9-4AD525FA5A52}" type="presOf" srcId="{B253CFDB-69D2-4157-A9A4-D96EE3262146}" destId="{44BC7B65-203B-46AE-A826-5EE759CAE0AC}" srcOrd="0" destOrd="0" presId="urn:microsoft.com/office/officeart/2016/7/layout/RepeatingBendingProcessNew"/>
    <dgm:cxn modelId="{249167D2-CCC4-4339-A69E-9D305361D7C3}" type="presOf" srcId="{41E3D860-F7F3-42D5-A24D-309975DC595C}" destId="{9C576E12-F902-4BBD-B3E7-119B1AEB9270}" srcOrd="0" destOrd="0" presId="urn:microsoft.com/office/officeart/2016/7/layout/RepeatingBendingProcessNew"/>
    <dgm:cxn modelId="{6455E2D9-5EC4-403A-B202-0518A4D87757}" type="presOf" srcId="{BB504FC3-730B-4301-A903-A21AE985EA5F}" destId="{F387ABD5-6FE7-4BB3-9222-E1D6ECC07A13}" srcOrd="1" destOrd="0" presId="urn:microsoft.com/office/officeart/2016/7/layout/RepeatingBendingProcessNew"/>
    <dgm:cxn modelId="{2ADD0CDE-0D1C-4701-8BB4-CF063EAFB086}" type="presOf" srcId="{1C95C4C3-8BC3-47A1-8913-691817FE2A29}" destId="{EF76FB84-FBDA-417C-B29A-8FE08A801A66}" srcOrd="0" destOrd="0" presId="urn:microsoft.com/office/officeart/2016/7/layout/RepeatingBendingProcessNew"/>
    <dgm:cxn modelId="{6EC7DAE1-BEED-424C-AB15-093BE3BC661A}" type="presOf" srcId="{6DDB6F89-A759-4014-9C60-B6671D7E1907}" destId="{EEECC1E8-0973-4CBB-B095-A8351121E1E5}" srcOrd="1" destOrd="0" presId="urn:microsoft.com/office/officeart/2016/7/layout/RepeatingBendingProcessNew"/>
    <dgm:cxn modelId="{8853EAEA-B2CB-4EDC-B82B-36DEDEEC54EE}" type="presOf" srcId="{37A86093-B266-45C3-B2A1-44553ECAFDD0}" destId="{28AF5D91-B38A-4E10-BCC8-23731B56EF01}" srcOrd="1" destOrd="0" presId="urn:microsoft.com/office/officeart/2016/7/layout/RepeatingBendingProcessNew"/>
    <dgm:cxn modelId="{B1103C64-741D-441B-AAC3-58936F045FC5}" type="presParOf" srcId="{77D57F69-260A-4CF7-95B8-4F2A104D8618}" destId="{AA251193-8A9F-4AC6-A9D5-35683739A919}" srcOrd="0" destOrd="0" presId="urn:microsoft.com/office/officeart/2016/7/layout/RepeatingBendingProcessNew"/>
    <dgm:cxn modelId="{7541A6E5-85AE-4A05-9CE8-A0DCC04C75F9}" type="presParOf" srcId="{77D57F69-260A-4CF7-95B8-4F2A104D8618}" destId="{FF17560D-23D5-4317-A738-8C46F07FA90A}" srcOrd="1" destOrd="0" presId="urn:microsoft.com/office/officeart/2016/7/layout/RepeatingBendingProcessNew"/>
    <dgm:cxn modelId="{1044FB6A-13F2-47C5-BED0-EB5538EA8CE7}" type="presParOf" srcId="{FF17560D-23D5-4317-A738-8C46F07FA90A}" destId="{2E300CA9-16A3-4940-A73C-AFDE3F135B0D}" srcOrd="0" destOrd="0" presId="urn:microsoft.com/office/officeart/2016/7/layout/RepeatingBendingProcessNew"/>
    <dgm:cxn modelId="{4B9D8F1D-5D9E-47CC-8E6E-305C9703D816}" type="presParOf" srcId="{77D57F69-260A-4CF7-95B8-4F2A104D8618}" destId="{18A8B6DE-2B36-4A80-AC76-5EE566E36DA2}" srcOrd="2" destOrd="0" presId="urn:microsoft.com/office/officeart/2016/7/layout/RepeatingBendingProcessNew"/>
    <dgm:cxn modelId="{DF72C866-1019-41C3-B0D7-4B129E488AFD}" type="presParOf" srcId="{77D57F69-260A-4CF7-95B8-4F2A104D8618}" destId="{A8BE58D4-0167-4DE6-A05A-F33CBEDBF23B}" srcOrd="3" destOrd="0" presId="urn:microsoft.com/office/officeart/2016/7/layout/RepeatingBendingProcessNew"/>
    <dgm:cxn modelId="{52D7B24F-FF95-495C-8F70-938E111F6F0D}" type="presParOf" srcId="{A8BE58D4-0167-4DE6-A05A-F33CBEDBF23B}" destId="{F387ABD5-6FE7-4BB3-9222-E1D6ECC07A13}" srcOrd="0" destOrd="0" presId="urn:microsoft.com/office/officeart/2016/7/layout/RepeatingBendingProcessNew"/>
    <dgm:cxn modelId="{79EFAC6F-CF12-4F4B-B963-A5DD2BEFFF57}" type="presParOf" srcId="{77D57F69-260A-4CF7-95B8-4F2A104D8618}" destId="{02ACB0FE-3180-4590-84EE-FCF8F7BCE7D9}" srcOrd="4" destOrd="0" presId="urn:microsoft.com/office/officeart/2016/7/layout/RepeatingBendingProcessNew"/>
    <dgm:cxn modelId="{604F007C-8207-47C0-83CF-1F6E83AF9FF5}" type="presParOf" srcId="{77D57F69-260A-4CF7-95B8-4F2A104D8618}" destId="{9F6C1590-F0B1-4615-9EFB-49D999705E55}" srcOrd="5" destOrd="0" presId="urn:microsoft.com/office/officeart/2016/7/layout/RepeatingBendingProcessNew"/>
    <dgm:cxn modelId="{102014FB-9F1F-42B2-8B86-1A09AAFE0AB6}" type="presParOf" srcId="{9F6C1590-F0B1-4615-9EFB-49D999705E55}" destId="{94BA8B72-E367-4E45-8EA8-479994826BDA}" srcOrd="0" destOrd="0" presId="urn:microsoft.com/office/officeart/2016/7/layout/RepeatingBendingProcessNew"/>
    <dgm:cxn modelId="{87A644EB-E482-4922-BF4D-9F7889C972F1}" type="presParOf" srcId="{77D57F69-260A-4CF7-95B8-4F2A104D8618}" destId="{44BC7B65-203B-46AE-A826-5EE759CAE0AC}" srcOrd="6" destOrd="0" presId="urn:microsoft.com/office/officeart/2016/7/layout/RepeatingBendingProcessNew"/>
    <dgm:cxn modelId="{4C911633-0CC7-4F62-B692-30FF5CCD4D78}" type="presParOf" srcId="{77D57F69-260A-4CF7-95B8-4F2A104D8618}" destId="{331AD8A1-E74D-4A36-AD10-41416AEFEA05}" srcOrd="7" destOrd="0" presId="urn:microsoft.com/office/officeart/2016/7/layout/RepeatingBendingProcessNew"/>
    <dgm:cxn modelId="{8468A1C2-8F8A-4D21-ACE7-87116F37BB16}" type="presParOf" srcId="{331AD8A1-E74D-4A36-AD10-41416AEFEA05}" destId="{CA9788D5-701C-40BF-BD31-6E1E4351D686}" srcOrd="0" destOrd="0" presId="urn:microsoft.com/office/officeart/2016/7/layout/RepeatingBendingProcessNew"/>
    <dgm:cxn modelId="{3C346A88-E3F1-49D7-B6C5-55D10FCF1B06}" type="presParOf" srcId="{77D57F69-260A-4CF7-95B8-4F2A104D8618}" destId="{792E84E2-69A2-4C8F-B2B1-E58AA0DA5110}" srcOrd="8" destOrd="0" presId="urn:microsoft.com/office/officeart/2016/7/layout/RepeatingBendingProcessNew"/>
    <dgm:cxn modelId="{85C1C8C5-6814-4055-8F16-3F5E4BE6F45E}" type="presParOf" srcId="{77D57F69-260A-4CF7-95B8-4F2A104D8618}" destId="{69C96500-6133-40A7-B4AB-D7F5B4EBB098}" srcOrd="9" destOrd="0" presId="urn:microsoft.com/office/officeart/2016/7/layout/RepeatingBendingProcessNew"/>
    <dgm:cxn modelId="{265FA573-38A8-42F9-A5D9-FF7DA5957940}" type="presParOf" srcId="{69C96500-6133-40A7-B4AB-D7F5B4EBB098}" destId="{62CA9155-2798-4D62-BD4B-7E4E1478FD51}" srcOrd="0" destOrd="0" presId="urn:microsoft.com/office/officeart/2016/7/layout/RepeatingBendingProcessNew"/>
    <dgm:cxn modelId="{89E8BBCE-C0CA-4FD5-A7C5-ADDCD00B8A3D}" type="presParOf" srcId="{77D57F69-260A-4CF7-95B8-4F2A104D8618}" destId="{F22A5C4D-17FB-4F82-86DA-EEF15F1A0FCA}" srcOrd="10" destOrd="0" presId="urn:microsoft.com/office/officeart/2016/7/layout/RepeatingBendingProcessNew"/>
    <dgm:cxn modelId="{61CD4262-5267-4F58-8DC9-0F21C5480A89}" type="presParOf" srcId="{77D57F69-260A-4CF7-95B8-4F2A104D8618}" destId="{65A57807-726C-4408-9802-0BA1D6EAA425}" srcOrd="11" destOrd="0" presId="urn:microsoft.com/office/officeart/2016/7/layout/RepeatingBendingProcessNew"/>
    <dgm:cxn modelId="{B6261DAB-1242-426C-855C-678354AFA2BA}" type="presParOf" srcId="{65A57807-726C-4408-9802-0BA1D6EAA425}" destId="{EEECC1E8-0973-4CBB-B095-A8351121E1E5}" srcOrd="0" destOrd="0" presId="urn:microsoft.com/office/officeart/2016/7/layout/RepeatingBendingProcessNew"/>
    <dgm:cxn modelId="{ED99D9D6-A72F-4836-AADB-42DE61E7CD04}" type="presParOf" srcId="{77D57F69-260A-4CF7-95B8-4F2A104D8618}" destId="{0C1D5D5A-9956-41E9-B2B5-57950EE3D95D}" srcOrd="12" destOrd="0" presId="urn:microsoft.com/office/officeart/2016/7/layout/RepeatingBendingProcessNew"/>
    <dgm:cxn modelId="{B5D7C448-E0A9-42C8-B840-C6B1E643ACFC}" type="presParOf" srcId="{77D57F69-260A-4CF7-95B8-4F2A104D8618}" destId="{EF76FB84-FBDA-417C-B29A-8FE08A801A66}" srcOrd="13" destOrd="0" presId="urn:microsoft.com/office/officeart/2016/7/layout/RepeatingBendingProcessNew"/>
    <dgm:cxn modelId="{337D9FB3-027E-4FB1-A831-EB07D82FCFD9}" type="presParOf" srcId="{EF76FB84-FBDA-417C-B29A-8FE08A801A66}" destId="{8269A33D-9492-436F-AECD-F688F723C57C}" srcOrd="0" destOrd="0" presId="urn:microsoft.com/office/officeart/2016/7/layout/RepeatingBendingProcessNew"/>
    <dgm:cxn modelId="{5474E43C-0D9A-49FC-9FE6-AE72724F204F}" type="presParOf" srcId="{77D57F69-260A-4CF7-95B8-4F2A104D8618}" destId="{FD49C413-C37B-4EBE-B888-5EE458B6AB09}" srcOrd="14" destOrd="0" presId="urn:microsoft.com/office/officeart/2016/7/layout/RepeatingBendingProcessNew"/>
    <dgm:cxn modelId="{0FE7C6CE-C916-4F7E-9702-E134521A57BB}" type="presParOf" srcId="{77D57F69-260A-4CF7-95B8-4F2A104D8618}" destId="{E1E4238E-A707-48EB-B826-7067D36B9B15}" srcOrd="15" destOrd="0" presId="urn:microsoft.com/office/officeart/2016/7/layout/RepeatingBendingProcessNew"/>
    <dgm:cxn modelId="{5E6E2FA7-EE5E-42B0-B577-200A79361DD9}" type="presParOf" srcId="{E1E4238E-A707-48EB-B826-7067D36B9B15}" destId="{28AF5D91-B38A-4E10-BCC8-23731B56EF01}" srcOrd="0" destOrd="0" presId="urn:microsoft.com/office/officeart/2016/7/layout/RepeatingBendingProcessNew"/>
    <dgm:cxn modelId="{3B4F70EB-4CA4-4E68-A988-B51510F12B1B}" type="presParOf" srcId="{77D57F69-260A-4CF7-95B8-4F2A104D8618}" destId="{563C1ECD-4C5F-4A7A-A813-97E19C8E47B5}" srcOrd="16" destOrd="0" presId="urn:microsoft.com/office/officeart/2016/7/layout/RepeatingBendingProcessNew"/>
    <dgm:cxn modelId="{99ABD29F-524A-47A0-8082-38C8C8E96AB6}" type="presParOf" srcId="{77D57F69-260A-4CF7-95B8-4F2A104D8618}" destId="{AC589FD5-D9CC-493F-8644-8D4C30BB41C0}" srcOrd="17" destOrd="0" presId="urn:microsoft.com/office/officeart/2016/7/layout/RepeatingBendingProcessNew"/>
    <dgm:cxn modelId="{B4060962-0BFC-4259-80F6-861681EEC9D2}" type="presParOf" srcId="{AC589FD5-D9CC-493F-8644-8D4C30BB41C0}" destId="{4073BD2C-6C0A-4B45-8E86-A014A381570D}" srcOrd="0" destOrd="0" presId="urn:microsoft.com/office/officeart/2016/7/layout/RepeatingBendingProcessNew"/>
    <dgm:cxn modelId="{42D2BC55-FECE-4B0D-95AE-1C39BF2671AB}" type="presParOf" srcId="{77D57F69-260A-4CF7-95B8-4F2A104D8618}" destId="{9C576E12-F902-4BBD-B3E7-119B1AEB9270}"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65056F-AEFC-4A91-9286-49AF6E06994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DB9E94-BC95-4C4B-9BC7-FD10FB3F2BCD}">
      <dgm:prSet/>
      <dgm:spPr/>
      <dgm:t>
        <a:bodyPr/>
        <a:lstStyle/>
        <a:p>
          <a:r>
            <a:rPr lang="en-US" b="1" i="1"/>
            <a:t>LITERATURE SURVEY:</a:t>
          </a:r>
          <a:endParaRPr lang="en-US"/>
        </a:p>
      </dgm:t>
    </dgm:pt>
    <dgm:pt modelId="{585F69D5-873C-4512-B069-8914C65A8610}" type="parTrans" cxnId="{439CD038-ABA9-48AA-8AC4-CB348FBA6550}">
      <dgm:prSet/>
      <dgm:spPr/>
      <dgm:t>
        <a:bodyPr/>
        <a:lstStyle/>
        <a:p>
          <a:endParaRPr lang="en-US"/>
        </a:p>
      </dgm:t>
    </dgm:pt>
    <dgm:pt modelId="{7EBBBED3-564D-4A5B-B425-2717298E4C1B}" type="sibTrans" cxnId="{439CD038-ABA9-48AA-8AC4-CB348FBA6550}">
      <dgm:prSet/>
      <dgm:spPr/>
      <dgm:t>
        <a:bodyPr/>
        <a:lstStyle/>
        <a:p>
          <a:endParaRPr lang="en-US"/>
        </a:p>
      </dgm:t>
    </dgm:pt>
    <dgm:pt modelId="{64E2FD47-8E44-440D-9F04-E91ACD1A73F4}">
      <dgm:prSet/>
      <dgm:spPr/>
      <dgm:t>
        <a:bodyPr/>
        <a:lstStyle/>
        <a:p>
          <a:r>
            <a:rPr lang="en-US" b="1"/>
            <a:t>1)FarmManager: An Android Application for the Management of Small Farms</a:t>
          </a:r>
          <a:endParaRPr lang="en-US"/>
        </a:p>
      </dgm:t>
    </dgm:pt>
    <dgm:pt modelId="{F2206BA4-8285-496D-80F9-168D21BE6EB4}" type="parTrans" cxnId="{A43FACEF-D826-466A-BDB1-8E8F26571DF6}">
      <dgm:prSet/>
      <dgm:spPr/>
      <dgm:t>
        <a:bodyPr/>
        <a:lstStyle/>
        <a:p>
          <a:endParaRPr lang="en-US"/>
        </a:p>
      </dgm:t>
    </dgm:pt>
    <dgm:pt modelId="{4FFD849B-0058-4BA0-94CB-3221465A28DC}" type="sibTrans" cxnId="{A43FACEF-D826-466A-BDB1-8E8F26571DF6}">
      <dgm:prSet/>
      <dgm:spPr/>
      <dgm:t>
        <a:bodyPr/>
        <a:lstStyle/>
        <a:p>
          <a:endParaRPr lang="en-US"/>
        </a:p>
      </dgm:t>
    </dgm:pt>
    <dgm:pt modelId="{0CC8A98E-4504-4FE3-9369-6A3CD90F91D2}">
      <dgm:prSet/>
      <dgm:spPr/>
      <dgm:t>
        <a:bodyPr/>
        <a:lstStyle/>
        <a:p>
          <a:r>
            <a:rPr lang="en-US"/>
            <a:t>Smart phone technology creates new opportunities for farm management applications in small farms. Farmers working on small farms are now able with a low cost smart phone and the specialized software (in our case FarmManager) to obtain facilities that couldn’t have on their hands before. The use of the FarmManager software in a smart phone can overleap the high difficulties of farm management requirements which were stand as obstacle for many years so far.</a:t>
          </a:r>
        </a:p>
      </dgm:t>
    </dgm:pt>
    <dgm:pt modelId="{AA03B6AC-8612-4E34-9707-50986BE1DCEA}" type="parTrans" cxnId="{E0A02808-EF0C-4C98-9BB8-88AF2F913070}">
      <dgm:prSet/>
      <dgm:spPr/>
      <dgm:t>
        <a:bodyPr/>
        <a:lstStyle/>
        <a:p>
          <a:endParaRPr lang="en-US"/>
        </a:p>
      </dgm:t>
    </dgm:pt>
    <dgm:pt modelId="{8E916084-A258-469F-8B33-5BA2FDA4D2EE}" type="sibTrans" cxnId="{E0A02808-EF0C-4C98-9BB8-88AF2F913070}">
      <dgm:prSet/>
      <dgm:spPr/>
      <dgm:t>
        <a:bodyPr/>
        <a:lstStyle/>
        <a:p>
          <a:endParaRPr lang="en-US"/>
        </a:p>
      </dgm:t>
    </dgm:pt>
    <dgm:pt modelId="{6D1D60C3-B344-46AF-A3DC-A6E78D6D4425}">
      <dgm:prSet/>
      <dgm:spPr/>
      <dgm:t>
        <a:bodyPr/>
        <a:lstStyle/>
        <a:p>
          <a:r>
            <a:rPr lang="en-US"/>
            <a:t>Tasks such as field definition, task operations, lists and reports and all farming use data can be submitted and carried on together in a smart phone at any farm working condition.</a:t>
          </a:r>
        </a:p>
      </dgm:t>
    </dgm:pt>
    <dgm:pt modelId="{60E75FC3-A301-4226-9F0D-F1A4B2477948}" type="parTrans" cxnId="{CE8FE36F-102B-441C-A630-26D0848A17BB}">
      <dgm:prSet/>
      <dgm:spPr/>
      <dgm:t>
        <a:bodyPr/>
        <a:lstStyle/>
        <a:p>
          <a:endParaRPr lang="en-US"/>
        </a:p>
      </dgm:t>
    </dgm:pt>
    <dgm:pt modelId="{7405B923-199A-4E46-BA5B-9D7AAF6F8267}" type="sibTrans" cxnId="{CE8FE36F-102B-441C-A630-26D0848A17BB}">
      <dgm:prSet/>
      <dgm:spPr/>
      <dgm:t>
        <a:bodyPr/>
        <a:lstStyle/>
        <a:p>
          <a:endParaRPr lang="en-US"/>
        </a:p>
      </dgm:t>
    </dgm:pt>
    <dgm:pt modelId="{7C955055-4F78-4596-B1C8-13C71E9B6F31}" type="pres">
      <dgm:prSet presAssocID="{E665056F-AEFC-4A91-9286-49AF6E069944}" presName="root" presStyleCnt="0">
        <dgm:presLayoutVars>
          <dgm:dir/>
          <dgm:resizeHandles val="exact"/>
        </dgm:presLayoutVars>
      </dgm:prSet>
      <dgm:spPr/>
    </dgm:pt>
    <dgm:pt modelId="{BA7586AD-EF71-4F1E-BC5C-52720427F2BD}" type="pres">
      <dgm:prSet presAssocID="{9EDB9E94-BC95-4C4B-9BC7-FD10FB3F2BCD}" presName="compNode" presStyleCnt="0"/>
      <dgm:spPr/>
    </dgm:pt>
    <dgm:pt modelId="{9D8065FE-621B-4169-A1B1-01708D204136}" type="pres">
      <dgm:prSet presAssocID="{9EDB9E94-BC95-4C4B-9BC7-FD10FB3F2B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D7A958F-70F9-44B5-9881-BD4073F4CE18}" type="pres">
      <dgm:prSet presAssocID="{9EDB9E94-BC95-4C4B-9BC7-FD10FB3F2BCD}" presName="spaceRect" presStyleCnt="0"/>
      <dgm:spPr/>
    </dgm:pt>
    <dgm:pt modelId="{7F28E2B2-DAD9-49C7-8632-8F651B5C1675}" type="pres">
      <dgm:prSet presAssocID="{9EDB9E94-BC95-4C4B-9BC7-FD10FB3F2BCD}" presName="textRect" presStyleLbl="revTx" presStyleIdx="0" presStyleCnt="4">
        <dgm:presLayoutVars>
          <dgm:chMax val="1"/>
          <dgm:chPref val="1"/>
        </dgm:presLayoutVars>
      </dgm:prSet>
      <dgm:spPr/>
    </dgm:pt>
    <dgm:pt modelId="{0AEAA0FF-A29D-4E35-AC72-46E8336360C9}" type="pres">
      <dgm:prSet presAssocID="{7EBBBED3-564D-4A5B-B425-2717298E4C1B}" presName="sibTrans" presStyleCnt="0"/>
      <dgm:spPr/>
    </dgm:pt>
    <dgm:pt modelId="{042D31B0-C29E-48E6-A4FB-758DE3AD4D3A}" type="pres">
      <dgm:prSet presAssocID="{64E2FD47-8E44-440D-9F04-E91ACD1A73F4}" presName="compNode" presStyleCnt="0"/>
      <dgm:spPr/>
    </dgm:pt>
    <dgm:pt modelId="{B72DD55F-C4CB-4FD4-9F16-2B1C4D73C42D}" type="pres">
      <dgm:prSet presAssocID="{64E2FD47-8E44-440D-9F04-E91ACD1A73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C453EE15-6996-4B69-AD7B-92D8D1052277}" type="pres">
      <dgm:prSet presAssocID="{64E2FD47-8E44-440D-9F04-E91ACD1A73F4}" presName="spaceRect" presStyleCnt="0"/>
      <dgm:spPr/>
    </dgm:pt>
    <dgm:pt modelId="{F4695CEF-8933-4F52-8F56-5CA2F1A7052D}" type="pres">
      <dgm:prSet presAssocID="{64E2FD47-8E44-440D-9F04-E91ACD1A73F4}" presName="textRect" presStyleLbl="revTx" presStyleIdx="1" presStyleCnt="4">
        <dgm:presLayoutVars>
          <dgm:chMax val="1"/>
          <dgm:chPref val="1"/>
        </dgm:presLayoutVars>
      </dgm:prSet>
      <dgm:spPr/>
    </dgm:pt>
    <dgm:pt modelId="{20A11910-2562-47F2-A270-DECB08257D0C}" type="pres">
      <dgm:prSet presAssocID="{4FFD849B-0058-4BA0-94CB-3221465A28DC}" presName="sibTrans" presStyleCnt="0"/>
      <dgm:spPr/>
    </dgm:pt>
    <dgm:pt modelId="{53C5E910-8437-4025-A926-BDCB67F2C916}" type="pres">
      <dgm:prSet presAssocID="{0CC8A98E-4504-4FE3-9369-6A3CD90F91D2}" presName="compNode" presStyleCnt="0"/>
      <dgm:spPr/>
    </dgm:pt>
    <dgm:pt modelId="{DB83213B-3DA2-47AE-974F-D0C4C0A1E76F}" type="pres">
      <dgm:prSet presAssocID="{0CC8A98E-4504-4FE3-9369-6A3CD90F91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B49F64CC-26D3-49DB-962D-F48BBFEEE1A2}" type="pres">
      <dgm:prSet presAssocID="{0CC8A98E-4504-4FE3-9369-6A3CD90F91D2}" presName="spaceRect" presStyleCnt="0"/>
      <dgm:spPr/>
    </dgm:pt>
    <dgm:pt modelId="{E8C60463-6EC4-44D5-994B-C43BF7A0330F}" type="pres">
      <dgm:prSet presAssocID="{0CC8A98E-4504-4FE3-9369-6A3CD90F91D2}" presName="textRect" presStyleLbl="revTx" presStyleIdx="2" presStyleCnt="4">
        <dgm:presLayoutVars>
          <dgm:chMax val="1"/>
          <dgm:chPref val="1"/>
        </dgm:presLayoutVars>
      </dgm:prSet>
      <dgm:spPr/>
    </dgm:pt>
    <dgm:pt modelId="{72B02D42-E6BA-4229-A4CE-A0507E46932D}" type="pres">
      <dgm:prSet presAssocID="{8E916084-A258-469F-8B33-5BA2FDA4D2EE}" presName="sibTrans" presStyleCnt="0"/>
      <dgm:spPr/>
    </dgm:pt>
    <dgm:pt modelId="{A5DB1415-9B7B-4F72-9A9E-442876AFC099}" type="pres">
      <dgm:prSet presAssocID="{6D1D60C3-B344-46AF-A3DC-A6E78D6D4425}" presName="compNode" presStyleCnt="0"/>
      <dgm:spPr/>
    </dgm:pt>
    <dgm:pt modelId="{B63BDE79-11D2-4505-8B36-7166F887E818}" type="pres">
      <dgm:prSet presAssocID="{6D1D60C3-B344-46AF-A3DC-A6E78D6D44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n"/>
        </a:ext>
      </dgm:extLst>
    </dgm:pt>
    <dgm:pt modelId="{493E9ABF-7809-4826-A98C-8F0EE51F1703}" type="pres">
      <dgm:prSet presAssocID="{6D1D60C3-B344-46AF-A3DC-A6E78D6D4425}" presName="spaceRect" presStyleCnt="0"/>
      <dgm:spPr/>
    </dgm:pt>
    <dgm:pt modelId="{43163437-5244-4CCF-80A6-28755939D4C9}" type="pres">
      <dgm:prSet presAssocID="{6D1D60C3-B344-46AF-A3DC-A6E78D6D4425}" presName="textRect" presStyleLbl="revTx" presStyleIdx="3" presStyleCnt="4">
        <dgm:presLayoutVars>
          <dgm:chMax val="1"/>
          <dgm:chPref val="1"/>
        </dgm:presLayoutVars>
      </dgm:prSet>
      <dgm:spPr/>
    </dgm:pt>
  </dgm:ptLst>
  <dgm:cxnLst>
    <dgm:cxn modelId="{E0A02808-EF0C-4C98-9BB8-88AF2F913070}" srcId="{E665056F-AEFC-4A91-9286-49AF6E069944}" destId="{0CC8A98E-4504-4FE3-9369-6A3CD90F91D2}" srcOrd="2" destOrd="0" parTransId="{AA03B6AC-8612-4E34-9707-50986BE1DCEA}" sibTransId="{8E916084-A258-469F-8B33-5BA2FDA4D2EE}"/>
    <dgm:cxn modelId="{DB7B5609-FD10-4E11-8661-E556DFBF781A}" type="presOf" srcId="{9EDB9E94-BC95-4C4B-9BC7-FD10FB3F2BCD}" destId="{7F28E2B2-DAD9-49C7-8632-8F651B5C1675}" srcOrd="0" destOrd="0" presId="urn:microsoft.com/office/officeart/2018/2/layout/IconLabelList"/>
    <dgm:cxn modelId="{439CD038-ABA9-48AA-8AC4-CB348FBA6550}" srcId="{E665056F-AEFC-4A91-9286-49AF6E069944}" destId="{9EDB9E94-BC95-4C4B-9BC7-FD10FB3F2BCD}" srcOrd="0" destOrd="0" parTransId="{585F69D5-873C-4512-B069-8914C65A8610}" sibTransId="{7EBBBED3-564D-4A5B-B425-2717298E4C1B}"/>
    <dgm:cxn modelId="{CE8FE36F-102B-441C-A630-26D0848A17BB}" srcId="{E665056F-AEFC-4A91-9286-49AF6E069944}" destId="{6D1D60C3-B344-46AF-A3DC-A6E78D6D4425}" srcOrd="3" destOrd="0" parTransId="{60E75FC3-A301-4226-9F0D-F1A4B2477948}" sibTransId="{7405B923-199A-4E46-BA5B-9D7AAF6F8267}"/>
    <dgm:cxn modelId="{D9935389-738F-4005-BFA2-EEC7040FFB5A}" type="presOf" srcId="{64E2FD47-8E44-440D-9F04-E91ACD1A73F4}" destId="{F4695CEF-8933-4F52-8F56-5CA2F1A7052D}" srcOrd="0" destOrd="0" presId="urn:microsoft.com/office/officeart/2018/2/layout/IconLabelList"/>
    <dgm:cxn modelId="{73D6E391-7D73-4612-A5E0-AB509F9ECD13}" type="presOf" srcId="{0CC8A98E-4504-4FE3-9369-6A3CD90F91D2}" destId="{E8C60463-6EC4-44D5-994B-C43BF7A0330F}" srcOrd="0" destOrd="0" presId="urn:microsoft.com/office/officeart/2018/2/layout/IconLabelList"/>
    <dgm:cxn modelId="{C88C69C9-29EA-417D-9D17-25146A7819A2}" type="presOf" srcId="{E665056F-AEFC-4A91-9286-49AF6E069944}" destId="{7C955055-4F78-4596-B1C8-13C71E9B6F31}" srcOrd="0" destOrd="0" presId="urn:microsoft.com/office/officeart/2018/2/layout/IconLabelList"/>
    <dgm:cxn modelId="{A43FACEF-D826-466A-BDB1-8E8F26571DF6}" srcId="{E665056F-AEFC-4A91-9286-49AF6E069944}" destId="{64E2FD47-8E44-440D-9F04-E91ACD1A73F4}" srcOrd="1" destOrd="0" parTransId="{F2206BA4-8285-496D-80F9-168D21BE6EB4}" sibTransId="{4FFD849B-0058-4BA0-94CB-3221465A28DC}"/>
    <dgm:cxn modelId="{8A5538F0-9D01-4A33-9A9B-E2A58D0D2D8B}" type="presOf" srcId="{6D1D60C3-B344-46AF-A3DC-A6E78D6D4425}" destId="{43163437-5244-4CCF-80A6-28755939D4C9}" srcOrd="0" destOrd="0" presId="urn:microsoft.com/office/officeart/2018/2/layout/IconLabelList"/>
    <dgm:cxn modelId="{377D5166-25AB-47BC-B487-115AAF0AD831}" type="presParOf" srcId="{7C955055-4F78-4596-B1C8-13C71E9B6F31}" destId="{BA7586AD-EF71-4F1E-BC5C-52720427F2BD}" srcOrd="0" destOrd="0" presId="urn:microsoft.com/office/officeart/2018/2/layout/IconLabelList"/>
    <dgm:cxn modelId="{5D648474-00E5-4836-B340-3446FFCAD20B}" type="presParOf" srcId="{BA7586AD-EF71-4F1E-BC5C-52720427F2BD}" destId="{9D8065FE-621B-4169-A1B1-01708D204136}" srcOrd="0" destOrd="0" presId="urn:microsoft.com/office/officeart/2018/2/layout/IconLabelList"/>
    <dgm:cxn modelId="{7A21F5B4-D766-46CF-B4D8-E22AA0F16B85}" type="presParOf" srcId="{BA7586AD-EF71-4F1E-BC5C-52720427F2BD}" destId="{FD7A958F-70F9-44B5-9881-BD4073F4CE18}" srcOrd="1" destOrd="0" presId="urn:microsoft.com/office/officeart/2018/2/layout/IconLabelList"/>
    <dgm:cxn modelId="{BA88E2BC-AF01-4800-89B9-E0B00D18F2FC}" type="presParOf" srcId="{BA7586AD-EF71-4F1E-BC5C-52720427F2BD}" destId="{7F28E2B2-DAD9-49C7-8632-8F651B5C1675}" srcOrd="2" destOrd="0" presId="urn:microsoft.com/office/officeart/2018/2/layout/IconLabelList"/>
    <dgm:cxn modelId="{E0F31BFC-D2A7-4FB1-9E9D-BC3B940412E6}" type="presParOf" srcId="{7C955055-4F78-4596-B1C8-13C71E9B6F31}" destId="{0AEAA0FF-A29D-4E35-AC72-46E8336360C9}" srcOrd="1" destOrd="0" presId="urn:microsoft.com/office/officeart/2018/2/layout/IconLabelList"/>
    <dgm:cxn modelId="{5E5DC0D9-E288-4F91-9EE4-16B5EDA990A1}" type="presParOf" srcId="{7C955055-4F78-4596-B1C8-13C71E9B6F31}" destId="{042D31B0-C29E-48E6-A4FB-758DE3AD4D3A}" srcOrd="2" destOrd="0" presId="urn:microsoft.com/office/officeart/2018/2/layout/IconLabelList"/>
    <dgm:cxn modelId="{5893F8A2-D2B4-499B-9AB3-783A7207C0D9}" type="presParOf" srcId="{042D31B0-C29E-48E6-A4FB-758DE3AD4D3A}" destId="{B72DD55F-C4CB-4FD4-9F16-2B1C4D73C42D}" srcOrd="0" destOrd="0" presId="urn:microsoft.com/office/officeart/2018/2/layout/IconLabelList"/>
    <dgm:cxn modelId="{5CD928E6-309D-4354-B08D-ABD88409670E}" type="presParOf" srcId="{042D31B0-C29E-48E6-A4FB-758DE3AD4D3A}" destId="{C453EE15-6996-4B69-AD7B-92D8D1052277}" srcOrd="1" destOrd="0" presId="urn:microsoft.com/office/officeart/2018/2/layout/IconLabelList"/>
    <dgm:cxn modelId="{C6EFFA0A-DDED-4081-A89A-69DD141361AB}" type="presParOf" srcId="{042D31B0-C29E-48E6-A4FB-758DE3AD4D3A}" destId="{F4695CEF-8933-4F52-8F56-5CA2F1A7052D}" srcOrd="2" destOrd="0" presId="urn:microsoft.com/office/officeart/2018/2/layout/IconLabelList"/>
    <dgm:cxn modelId="{96918608-C5B4-4700-9EFC-E01694CEA776}" type="presParOf" srcId="{7C955055-4F78-4596-B1C8-13C71E9B6F31}" destId="{20A11910-2562-47F2-A270-DECB08257D0C}" srcOrd="3" destOrd="0" presId="urn:microsoft.com/office/officeart/2018/2/layout/IconLabelList"/>
    <dgm:cxn modelId="{DFB66577-54A2-455B-8979-3E3E5E10BE2F}" type="presParOf" srcId="{7C955055-4F78-4596-B1C8-13C71E9B6F31}" destId="{53C5E910-8437-4025-A926-BDCB67F2C916}" srcOrd="4" destOrd="0" presId="urn:microsoft.com/office/officeart/2018/2/layout/IconLabelList"/>
    <dgm:cxn modelId="{00394ACD-3C03-4222-8CCD-263CE6424473}" type="presParOf" srcId="{53C5E910-8437-4025-A926-BDCB67F2C916}" destId="{DB83213B-3DA2-47AE-974F-D0C4C0A1E76F}" srcOrd="0" destOrd="0" presId="urn:microsoft.com/office/officeart/2018/2/layout/IconLabelList"/>
    <dgm:cxn modelId="{0C496273-9909-4347-B198-6DFABF49286B}" type="presParOf" srcId="{53C5E910-8437-4025-A926-BDCB67F2C916}" destId="{B49F64CC-26D3-49DB-962D-F48BBFEEE1A2}" srcOrd="1" destOrd="0" presId="urn:microsoft.com/office/officeart/2018/2/layout/IconLabelList"/>
    <dgm:cxn modelId="{A12E612E-86CE-42DA-B532-04F5F65E10E0}" type="presParOf" srcId="{53C5E910-8437-4025-A926-BDCB67F2C916}" destId="{E8C60463-6EC4-44D5-994B-C43BF7A0330F}" srcOrd="2" destOrd="0" presId="urn:microsoft.com/office/officeart/2018/2/layout/IconLabelList"/>
    <dgm:cxn modelId="{CDA8371C-9988-43DF-9B6E-594C24235D5F}" type="presParOf" srcId="{7C955055-4F78-4596-B1C8-13C71E9B6F31}" destId="{72B02D42-E6BA-4229-A4CE-A0507E46932D}" srcOrd="5" destOrd="0" presId="urn:microsoft.com/office/officeart/2018/2/layout/IconLabelList"/>
    <dgm:cxn modelId="{06F715FB-C11D-4524-A213-09368A1FEF7D}" type="presParOf" srcId="{7C955055-4F78-4596-B1C8-13C71E9B6F31}" destId="{A5DB1415-9B7B-4F72-9A9E-442876AFC099}" srcOrd="6" destOrd="0" presId="urn:microsoft.com/office/officeart/2018/2/layout/IconLabelList"/>
    <dgm:cxn modelId="{DD297E34-D011-4916-ABB0-AD49357C7BEF}" type="presParOf" srcId="{A5DB1415-9B7B-4F72-9A9E-442876AFC099}" destId="{B63BDE79-11D2-4505-8B36-7166F887E818}" srcOrd="0" destOrd="0" presId="urn:microsoft.com/office/officeart/2018/2/layout/IconLabelList"/>
    <dgm:cxn modelId="{C56C0A85-3124-489F-8F85-C67634471B6A}" type="presParOf" srcId="{A5DB1415-9B7B-4F72-9A9E-442876AFC099}" destId="{493E9ABF-7809-4826-A98C-8F0EE51F1703}" srcOrd="1" destOrd="0" presId="urn:microsoft.com/office/officeart/2018/2/layout/IconLabelList"/>
    <dgm:cxn modelId="{BA32F90A-D287-4BCA-8EF1-7682A923585F}" type="presParOf" srcId="{A5DB1415-9B7B-4F72-9A9E-442876AFC099}" destId="{43163437-5244-4CCF-80A6-28755939D4C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620F1D-CE3C-4FCC-ABC1-47B60E3157A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0B7D763-46AF-4B26-8B8E-BD92573AD366}">
      <dgm:prSet/>
      <dgm:spPr/>
      <dgm:t>
        <a:bodyPr/>
        <a:lstStyle/>
        <a:p>
          <a:r>
            <a:rPr lang="en-US" b="1" i="1"/>
            <a:t>MODULES:</a:t>
          </a:r>
          <a:endParaRPr lang="en-US"/>
        </a:p>
      </dgm:t>
    </dgm:pt>
    <dgm:pt modelId="{96BF7D52-06F5-49E9-B534-2037A1EDE937}" type="parTrans" cxnId="{53E022E6-AD4A-4DF4-8256-29751848C1B3}">
      <dgm:prSet/>
      <dgm:spPr/>
      <dgm:t>
        <a:bodyPr/>
        <a:lstStyle/>
        <a:p>
          <a:endParaRPr lang="en-US"/>
        </a:p>
      </dgm:t>
    </dgm:pt>
    <dgm:pt modelId="{D451CA8E-742D-4FA3-91C4-42730448A3A6}" type="sibTrans" cxnId="{53E022E6-AD4A-4DF4-8256-29751848C1B3}">
      <dgm:prSet/>
      <dgm:spPr/>
      <dgm:t>
        <a:bodyPr/>
        <a:lstStyle/>
        <a:p>
          <a:endParaRPr lang="en-US"/>
        </a:p>
      </dgm:t>
    </dgm:pt>
    <dgm:pt modelId="{726E8EC5-7584-4750-9C71-443112DBC39A}">
      <dgm:prSet/>
      <dgm:spPr/>
      <dgm:t>
        <a:bodyPr/>
        <a:lstStyle/>
        <a:p>
          <a:r>
            <a:rPr lang="en-IN"/>
            <a:t>Crop forming Guidance</a:t>
          </a:r>
          <a:endParaRPr lang="en-US"/>
        </a:p>
      </dgm:t>
    </dgm:pt>
    <dgm:pt modelId="{80E470AE-9962-42B6-9F00-6C62373CC8F9}" type="parTrans" cxnId="{FF735C7E-8EAE-46FC-8E61-92B7AE48B702}">
      <dgm:prSet/>
      <dgm:spPr/>
      <dgm:t>
        <a:bodyPr/>
        <a:lstStyle/>
        <a:p>
          <a:endParaRPr lang="en-US"/>
        </a:p>
      </dgm:t>
    </dgm:pt>
    <dgm:pt modelId="{6BB6FC05-E01C-45F2-A342-CD6DC6E8EEB7}" type="sibTrans" cxnId="{FF735C7E-8EAE-46FC-8E61-92B7AE48B702}">
      <dgm:prSet/>
      <dgm:spPr/>
      <dgm:t>
        <a:bodyPr/>
        <a:lstStyle/>
        <a:p>
          <a:endParaRPr lang="en-US"/>
        </a:p>
      </dgm:t>
    </dgm:pt>
    <dgm:pt modelId="{18EB7432-F050-48C3-B2AF-BCCA20E9B16F}">
      <dgm:prSet/>
      <dgm:spPr/>
      <dgm:t>
        <a:bodyPr/>
        <a:lstStyle/>
        <a:p>
          <a:r>
            <a:rPr lang="en-IN"/>
            <a:t>Crop Selling on best price</a:t>
          </a:r>
          <a:endParaRPr lang="en-US"/>
        </a:p>
      </dgm:t>
    </dgm:pt>
    <dgm:pt modelId="{F7907169-C0EC-4293-8A37-D942CEB7CA74}" type="parTrans" cxnId="{E3811C5D-98B7-4F2A-80B4-B47ED2E70400}">
      <dgm:prSet/>
      <dgm:spPr/>
      <dgm:t>
        <a:bodyPr/>
        <a:lstStyle/>
        <a:p>
          <a:endParaRPr lang="en-US"/>
        </a:p>
      </dgm:t>
    </dgm:pt>
    <dgm:pt modelId="{C39F9836-72AE-49FC-8EDD-12AFF798A403}" type="sibTrans" cxnId="{E3811C5D-98B7-4F2A-80B4-B47ED2E70400}">
      <dgm:prSet/>
      <dgm:spPr/>
      <dgm:t>
        <a:bodyPr/>
        <a:lstStyle/>
        <a:p>
          <a:endParaRPr lang="en-US"/>
        </a:p>
      </dgm:t>
    </dgm:pt>
    <dgm:pt modelId="{2969E765-BC96-4488-AA81-0B6F5676368C}">
      <dgm:prSet/>
      <dgm:spPr/>
      <dgm:t>
        <a:bodyPr/>
        <a:lstStyle/>
        <a:p>
          <a:r>
            <a:rPr lang="en-IN"/>
            <a:t>Crop Search by Customers</a:t>
          </a:r>
          <a:endParaRPr lang="en-US"/>
        </a:p>
      </dgm:t>
    </dgm:pt>
    <dgm:pt modelId="{5EACD998-86CE-4C03-9A04-C5B2DA63FB6A}" type="parTrans" cxnId="{7956F22F-E342-4446-BB15-5ED6764C018C}">
      <dgm:prSet/>
      <dgm:spPr/>
      <dgm:t>
        <a:bodyPr/>
        <a:lstStyle/>
        <a:p>
          <a:endParaRPr lang="en-US"/>
        </a:p>
      </dgm:t>
    </dgm:pt>
    <dgm:pt modelId="{C743F683-CC20-484A-9BFB-65A13EF3655D}" type="sibTrans" cxnId="{7956F22F-E342-4446-BB15-5ED6764C018C}">
      <dgm:prSet/>
      <dgm:spPr/>
      <dgm:t>
        <a:bodyPr/>
        <a:lstStyle/>
        <a:p>
          <a:endParaRPr lang="en-US"/>
        </a:p>
      </dgm:t>
    </dgm:pt>
    <dgm:pt modelId="{69576FBE-CD7B-4F70-8BFE-DE0843089B2B}">
      <dgm:prSet/>
      <dgm:spPr/>
      <dgm:t>
        <a:bodyPr/>
        <a:lstStyle/>
        <a:p>
          <a:r>
            <a:rPr lang="en-IN"/>
            <a:t>SMS Services</a:t>
          </a:r>
          <a:endParaRPr lang="en-US"/>
        </a:p>
      </dgm:t>
    </dgm:pt>
    <dgm:pt modelId="{209AB731-848C-4D3E-A1CB-5A7C37651B83}" type="parTrans" cxnId="{3E2C8F13-B497-4EFA-A9F6-B9BB2E5DFFBE}">
      <dgm:prSet/>
      <dgm:spPr/>
      <dgm:t>
        <a:bodyPr/>
        <a:lstStyle/>
        <a:p>
          <a:endParaRPr lang="en-US"/>
        </a:p>
      </dgm:t>
    </dgm:pt>
    <dgm:pt modelId="{1D25289D-CB27-495B-B665-BDBA4B4E6413}" type="sibTrans" cxnId="{3E2C8F13-B497-4EFA-A9F6-B9BB2E5DFFBE}">
      <dgm:prSet/>
      <dgm:spPr/>
      <dgm:t>
        <a:bodyPr/>
        <a:lstStyle/>
        <a:p>
          <a:endParaRPr lang="en-US"/>
        </a:p>
      </dgm:t>
    </dgm:pt>
    <dgm:pt modelId="{22621EFA-2313-4765-A50E-97638EED00D2}">
      <dgm:prSet/>
      <dgm:spPr/>
      <dgm:t>
        <a:bodyPr/>
        <a:lstStyle/>
        <a:p>
          <a:r>
            <a:rPr lang="en-US"/>
            <a:t>`</a:t>
          </a:r>
        </a:p>
      </dgm:t>
    </dgm:pt>
    <dgm:pt modelId="{9DEDB212-ACC5-4581-8D58-2B8A768E38E1}" type="parTrans" cxnId="{C4BB2B6A-CDC3-4399-8F47-7CB649A35B29}">
      <dgm:prSet/>
      <dgm:spPr/>
      <dgm:t>
        <a:bodyPr/>
        <a:lstStyle/>
        <a:p>
          <a:endParaRPr lang="en-US"/>
        </a:p>
      </dgm:t>
    </dgm:pt>
    <dgm:pt modelId="{8DD658D5-C994-4C9E-94A7-F66BFA7DDABC}" type="sibTrans" cxnId="{C4BB2B6A-CDC3-4399-8F47-7CB649A35B29}">
      <dgm:prSet/>
      <dgm:spPr/>
      <dgm:t>
        <a:bodyPr/>
        <a:lstStyle/>
        <a:p>
          <a:endParaRPr lang="en-US"/>
        </a:p>
      </dgm:t>
    </dgm:pt>
    <dgm:pt modelId="{2AAFDC73-3B61-4913-8143-BF12B611D854}" type="pres">
      <dgm:prSet presAssocID="{4C620F1D-CE3C-4FCC-ABC1-47B60E3157A9}" presName="linear" presStyleCnt="0">
        <dgm:presLayoutVars>
          <dgm:animLvl val="lvl"/>
          <dgm:resizeHandles val="exact"/>
        </dgm:presLayoutVars>
      </dgm:prSet>
      <dgm:spPr/>
    </dgm:pt>
    <dgm:pt modelId="{5C84C443-31F0-4BC4-A490-1343FFB37B1B}" type="pres">
      <dgm:prSet presAssocID="{20B7D763-46AF-4B26-8B8E-BD92573AD366}" presName="parentText" presStyleLbl="node1" presStyleIdx="0" presStyleCnt="2">
        <dgm:presLayoutVars>
          <dgm:chMax val="0"/>
          <dgm:bulletEnabled val="1"/>
        </dgm:presLayoutVars>
      </dgm:prSet>
      <dgm:spPr/>
    </dgm:pt>
    <dgm:pt modelId="{5504465C-B72D-4E3B-BAF0-D24BB70711E8}" type="pres">
      <dgm:prSet presAssocID="{20B7D763-46AF-4B26-8B8E-BD92573AD366}" presName="childText" presStyleLbl="revTx" presStyleIdx="0" presStyleCnt="1">
        <dgm:presLayoutVars>
          <dgm:bulletEnabled val="1"/>
        </dgm:presLayoutVars>
      </dgm:prSet>
      <dgm:spPr/>
    </dgm:pt>
    <dgm:pt modelId="{8D036C66-1854-481C-9937-872051E170CC}" type="pres">
      <dgm:prSet presAssocID="{22621EFA-2313-4765-A50E-97638EED00D2}" presName="parentText" presStyleLbl="node1" presStyleIdx="1" presStyleCnt="2">
        <dgm:presLayoutVars>
          <dgm:chMax val="0"/>
          <dgm:bulletEnabled val="1"/>
        </dgm:presLayoutVars>
      </dgm:prSet>
      <dgm:spPr/>
    </dgm:pt>
  </dgm:ptLst>
  <dgm:cxnLst>
    <dgm:cxn modelId="{F3E5E406-34F6-4EC7-8FB9-B56061C25816}" type="presOf" srcId="{18EB7432-F050-48C3-B2AF-BCCA20E9B16F}" destId="{5504465C-B72D-4E3B-BAF0-D24BB70711E8}" srcOrd="0" destOrd="1" presId="urn:microsoft.com/office/officeart/2005/8/layout/vList2"/>
    <dgm:cxn modelId="{3E2C8F13-B497-4EFA-A9F6-B9BB2E5DFFBE}" srcId="{20B7D763-46AF-4B26-8B8E-BD92573AD366}" destId="{69576FBE-CD7B-4F70-8BFE-DE0843089B2B}" srcOrd="3" destOrd="0" parTransId="{209AB731-848C-4D3E-A1CB-5A7C37651B83}" sibTransId="{1D25289D-CB27-495B-B665-BDBA4B4E6413}"/>
    <dgm:cxn modelId="{7956F22F-E342-4446-BB15-5ED6764C018C}" srcId="{20B7D763-46AF-4B26-8B8E-BD92573AD366}" destId="{2969E765-BC96-4488-AA81-0B6F5676368C}" srcOrd="2" destOrd="0" parTransId="{5EACD998-86CE-4C03-9A04-C5B2DA63FB6A}" sibTransId="{C743F683-CC20-484A-9BFB-65A13EF3655D}"/>
    <dgm:cxn modelId="{E6D1AE33-D290-441B-B22D-4FCE6778DB26}" type="presOf" srcId="{4C620F1D-CE3C-4FCC-ABC1-47B60E3157A9}" destId="{2AAFDC73-3B61-4913-8143-BF12B611D854}" srcOrd="0" destOrd="0" presId="urn:microsoft.com/office/officeart/2005/8/layout/vList2"/>
    <dgm:cxn modelId="{F2FD3A5C-4B01-494C-9A55-0B1E26AA3F42}" type="presOf" srcId="{69576FBE-CD7B-4F70-8BFE-DE0843089B2B}" destId="{5504465C-B72D-4E3B-BAF0-D24BB70711E8}" srcOrd="0" destOrd="3" presId="urn:microsoft.com/office/officeart/2005/8/layout/vList2"/>
    <dgm:cxn modelId="{E3811C5D-98B7-4F2A-80B4-B47ED2E70400}" srcId="{20B7D763-46AF-4B26-8B8E-BD92573AD366}" destId="{18EB7432-F050-48C3-B2AF-BCCA20E9B16F}" srcOrd="1" destOrd="0" parTransId="{F7907169-C0EC-4293-8A37-D942CEB7CA74}" sibTransId="{C39F9836-72AE-49FC-8EDD-12AFF798A403}"/>
    <dgm:cxn modelId="{C4BB2B6A-CDC3-4399-8F47-7CB649A35B29}" srcId="{4C620F1D-CE3C-4FCC-ABC1-47B60E3157A9}" destId="{22621EFA-2313-4765-A50E-97638EED00D2}" srcOrd="1" destOrd="0" parTransId="{9DEDB212-ACC5-4581-8D58-2B8A768E38E1}" sibTransId="{8DD658D5-C994-4C9E-94A7-F66BFA7DDABC}"/>
    <dgm:cxn modelId="{FF735C7E-8EAE-46FC-8E61-92B7AE48B702}" srcId="{20B7D763-46AF-4B26-8B8E-BD92573AD366}" destId="{726E8EC5-7584-4750-9C71-443112DBC39A}" srcOrd="0" destOrd="0" parTransId="{80E470AE-9962-42B6-9F00-6C62373CC8F9}" sibTransId="{6BB6FC05-E01C-45F2-A342-CD6DC6E8EEB7}"/>
    <dgm:cxn modelId="{7F37788A-9F10-4D24-83EA-6DEC17C27D9D}" type="presOf" srcId="{2969E765-BC96-4488-AA81-0B6F5676368C}" destId="{5504465C-B72D-4E3B-BAF0-D24BB70711E8}" srcOrd="0" destOrd="2" presId="urn:microsoft.com/office/officeart/2005/8/layout/vList2"/>
    <dgm:cxn modelId="{422F66AB-211B-49D4-B0B4-582488E61D64}" type="presOf" srcId="{22621EFA-2313-4765-A50E-97638EED00D2}" destId="{8D036C66-1854-481C-9937-872051E170CC}" srcOrd="0" destOrd="0" presId="urn:microsoft.com/office/officeart/2005/8/layout/vList2"/>
    <dgm:cxn modelId="{3F2B0DAE-18FE-4E28-B834-0DAA158E0A02}" type="presOf" srcId="{20B7D763-46AF-4B26-8B8E-BD92573AD366}" destId="{5C84C443-31F0-4BC4-A490-1343FFB37B1B}" srcOrd="0" destOrd="0" presId="urn:microsoft.com/office/officeart/2005/8/layout/vList2"/>
    <dgm:cxn modelId="{039C68C6-2AA2-4559-A029-7162078F8121}" type="presOf" srcId="{726E8EC5-7584-4750-9C71-443112DBC39A}" destId="{5504465C-B72D-4E3B-BAF0-D24BB70711E8}" srcOrd="0" destOrd="0" presId="urn:microsoft.com/office/officeart/2005/8/layout/vList2"/>
    <dgm:cxn modelId="{53E022E6-AD4A-4DF4-8256-29751848C1B3}" srcId="{4C620F1D-CE3C-4FCC-ABC1-47B60E3157A9}" destId="{20B7D763-46AF-4B26-8B8E-BD92573AD366}" srcOrd="0" destOrd="0" parTransId="{96BF7D52-06F5-49E9-B534-2037A1EDE937}" sibTransId="{D451CA8E-742D-4FA3-91C4-42730448A3A6}"/>
    <dgm:cxn modelId="{D3BD72FC-9868-468B-8BBB-027B26353C81}" type="presParOf" srcId="{2AAFDC73-3B61-4913-8143-BF12B611D854}" destId="{5C84C443-31F0-4BC4-A490-1343FFB37B1B}" srcOrd="0" destOrd="0" presId="urn:microsoft.com/office/officeart/2005/8/layout/vList2"/>
    <dgm:cxn modelId="{E4D491F8-B6E5-4821-AF12-60ABFCD75B14}" type="presParOf" srcId="{2AAFDC73-3B61-4913-8143-BF12B611D854}" destId="{5504465C-B72D-4E3B-BAF0-D24BB70711E8}" srcOrd="1" destOrd="0" presId="urn:microsoft.com/office/officeart/2005/8/layout/vList2"/>
    <dgm:cxn modelId="{EC6BF8D6-079F-4E72-88CD-BA4776B26761}" type="presParOf" srcId="{2AAFDC73-3B61-4913-8143-BF12B611D854}" destId="{8D036C66-1854-481C-9937-872051E170C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E7BBB0-927D-4A38-BD6C-2C4C20A8390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6F14D7B-850C-4916-8EDB-BAD377142AAA}">
      <dgm:prSet/>
      <dgm:spPr/>
      <dgm:t>
        <a:bodyPr/>
        <a:lstStyle/>
        <a:p>
          <a:r>
            <a:rPr lang="en-US" b="1" i="1"/>
            <a:t>CONCLUSION TO OUR PRESENTATION</a:t>
          </a:r>
          <a:r>
            <a:rPr lang="en-US" b="1"/>
            <a:t>:</a:t>
          </a:r>
          <a:endParaRPr lang="en-US"/>
        </a:p>
      </dgm:t>
    </dgm:pt>
    <dgm:pt modelId="{65626AA7-697E-4C4B-89B8-523A8DA43872}" type="parTrans" cxnId="{D2934C86-6EE7-42E2-933B-41AC4C5FCE82}">
      <dgm:prSet/>
      <dgm:spPr/>
      <dgm:t>
        <a:bodyPr/>
        <a:lstStyle/>
        <a:p>
          <a:endParaRPr lang="en-US"/>
        </a:p>
      </dgm:t>
    </dgm:pt>
    <dgm:pt modelId="{FCDCC4BC-DB28-4069-A09D-DD0E553D3B01}" type="sibTrans" cxnId="{D2934C86-6EE7-42E2-933B-41AC4C5FCE82}">
      <dgm:prSet/>
      <dgm:spPr/>
      <dgm:t>
        <a:bodyPr/>
        <a:lstStyle/>
        <a:p>
          <a:endParaRPr lang="en-US"/>
        </a:p>
      </dgm:t>
    </dgm:pt>
    <dgm:pt modelId="{1599D7CE-426E-4A70-8365-C41E2225505E}">
      <dgm:prSet/>
      <dgm:spPr/>
      <dgm:t>
        <a:bodyPr/>
        <a:lstStyle/>
        <a:p>
          <a:r>
            <a:rPr lang="en-US"/>
            <a:t>We conclude this presentation by saying that our proposed system tries to improve the standards of the existed traditional</a:t>
          </a:r>
        </a:p>
      </dgm:t>
    </dgm:pt>
    <dgm:pt modelId="{78430C2A-37A6-4F5E-A9EE-F511AC239C22}" type="parTrans" cxnId="{D327F360-ADDD-49E6-89A9-90B7AB1449F2}">
      <dgm:prSet/>
      <dgm:spPr/>
      <dgm:t>
        <a:bodyPr/>
        <a:lstStyle/>
        <a:p>
          <a:endParaRPr lang="en-US"/>
        </a:p>
      </dgm:t>
    </dgm:pt>
    <dgm:pt modelId="{2D89CA04-E5D9-4785-B1F4-FF221B97BA99}" type="sibTrans" cxnId="{D327F360-ADDD-49E6-89A9-90B7AB1449F2}">
      <dgm:prSet/>
      <dgm:spPr/>
      <dgm:t>
        <a:bodyPr/>
        <a:lstStyle/>
        <a:p>
          <a:endParaRPr lang="en-US"/>
        </a:p>
      </dgm:t>
    </dgm:pt>
    <dgm:pt modelId="{02FD2675-23F3-45A6-B4F8-CCA1B59D6696}">
      <dgm:prSet/>
      <dgm:spPr/>
      <dgm:t>
        <a:bodyPr/>
        <a:lstStyle/>
        <a:p>
          <a:r>
            <a:rPr lang="en-US"/>
            <a:t>farming method and get full benefits to the farmer of the things he grow. Currently we are in Design phase, moving towards implementation part and testing.</a:t>
          </a:r>
        </a:p>
      </dgm:t>
    </dgm:pt>
    <dgm:pt modelId="{BDBA1BA7-5CAD-4B0E-AB4A-A1C37183F3BC}" type="parTrans" cxnId="{6D813CE2-3C51-458F-AE9D-87DD83EB3D81}">
      <dgm:prSet/>
      <dgm:spPr/>
      <dgm:t>
        <a:bodyPr/>
        <a:lstStyle/>
        <a:p>
          <a:endParaRPr lang="en-US"/>
        </a:p>
      </dgm:t>
    </dgm:pt>
    <dgm:pt modelId="{8415523D-A8CB-4FEA-BA3E-0A2BEE3DFFA2}" type="sibTrans" cxnId="{6D813CE2-3C51-458F-AE9D-87DD83EB3D81}">
      <dgm:prSet/>
      <dgm:spPr/>
      <dgm:t>
        <a:bodyPr/>
        <a:lstStyle/>
        <a:p>
          <a:endParaRPr lang="en-US"/>
        </a:p>
      </dgm:t>
    </dgm:pt>
    <dgm:pt modelId="{25C73C7B-FB6F-4492-B18B-B61ACC0CE97F}" type="pres">
      <dgm:prSet presAssocID="{A4E7BBB0-927D-4A38-BD6C-2C4C20A8390F}" presName="linear" presStyleCnt="0">
        <dgm:presLayoutVars>
          <dgm:animLvl val="lvl"/>
          <dgm:resizeHandles val="exact"/>
        </dgm:presLayoutVars>
      </dgm:prSet>
      <dgm:spPr/>
    </dgm:pt>
    <dgm:pt modelId="{C98DA1A4-DF1B-41F6-8F3D-759109CB5D99}" type="pres">
      <dgm:prSet presAssocID="{26F14D7B-850C-4916-8EDB-BAD377142AAA}" presName="parentText" presStyleLbl="node1" presStyleIdx="0" presStyleCnt="3">
        <dgm:presLayoutVars>
          <dgm:chMax val="0"/>
          <dgm:bulletEnabled val="1"/>
        </dgm:presLayoutVars>
      </dgm:prSet>
      <dgm:spPr/>
    </dgm:pt>
    <dgm:pt modelId="{75A2570C-7020-4199-B8F7-0A4F4E930A70}" type="pres">
      <dgm:prSet presAssocID="{FCDCC4BC-DB28-4069-A09D-DD0E553D3B01}" presName="spacer" presStyleCnt="0"/>
      <dgm:spPr/>
    </dgm:pt>
    <dgm:pt modelId="{2BEA203A-B780-4F0B-84C9-55C3ABE1127C}" type="pres">
      <dgm:prSet presAssocID="{1599D7CE-426E-4A70-8365-C41E2225505E}" presName="parentText" presStyleLbl="node1" presStyleIdx="1" presStyleCnt="3">
        <dgm:presLayoutVars>
          <dgm:chMax val="0"/>
          <dgm:bulletEnabled val="1"/>
        </dgm:presLayoutVars>
      </dgm:prSet>
      <dgm:spPr/>
    </dgm:pt>
    <dgm:pt modelId="{E735A784-0F94-4140-B86C-C7BC78205224}" type="pres">
      <dgm:prSet presAssocID="{2D89CA04-E5D9-4785-B1F4-FF221B97BA99}" presName="spacer" presStyleCnt="0"/>
      <dgm:spPr/>
    </dgm:pt>
    <dgm:pt modelId="{7BA66A13-7888-451D-9838-9C1F6F647DC1}" type="pres">
      <dgm:prSet presAssocID="{02FD2675-23F3-45A6-B4F8-CCA1B59D6696}" presName="parentText" presStyleLbl="node1" presStyleIdx="2" presStyleCnt="3">
        <dgm:presLayoutVars>
          <dgm:chMax val="0"/>
          <dgm:bulletEnabled val="1"/>
        </dgm:presLayoutVars>
      </dgm:prSet>
      <dgm:spPr/>
    </dgm:pt>
  </dgm:ptLst>
  <dgm:cxnLst>
    <dgm:cxn modelId="{D327F360-ADDD-49E6-89A9-90B7AB1449F2}" srcId="{A4E7BBB0-927D-4A38-BD6C-2C4C20A8390F}" destId="{1599D7CE-426E-4A70-8365-C41E2225505E}" srcOrd="1" destOrd="0" parTransId="{78430C2A-37A6-4F5E-A9EE-F511AC239C22}" sibTransId="{2D89CA04-E5D9-4785-B1F4-FF221B97BA99}"/>
    <dgm:cxn modelId="{AB7CE14C-B7C2-40FF-AB85-6412654107E7}" type="presOf" srcId="{1599D7CE-426E-4A70-8365-C41E2225505E}" destId="{2BEA203A-B780-4F0B-84C9-55C3ABE1127C}" srcOrd="0" destOrd="0" presId="urn:microsoft.com/office/officeart/2005/8/layout/vList2"/>
    <dgm:cxn modelId="{D2934C86-6EE7-42E2-933B-41AC4C5FCE82}" srcId="{A4E7BBB0-927D-4A38-BD6C-2C4C20A8390F}" destId="{26F14D7B-850C-4916-8EDB-BAD377142AAA}" srcOrd="0" destOrd="0" parTransId="{65626AA7-697E-4C4B-89B8-523A8DA43872}" sibTransId="{FCDCC4BC-DB28-4069-A09D-DD0E553D3B01}"/>
    <dgm:cxn modelId="{6D813CE2-3C51-458F-AE9D-87DD83EB3D81}" srcId="{A4E7BBB0-927D-4A38-BD6C-2C4C20A8390F}" destId="{02FD2675-23F3-45A6-B4F8-CCA1B59D6696}" srcOrd="2" destOrd="0" parTransId="{BDBA1BA7-5CAD-4B0E-AB4A-A1C37183F3BC}" sibTransId="{8415523D-A8CB-4FEA-BA3E-0A2BEE3DFFA2}"/>
    <dgm:cxn modelId="{C32299E2-77AB-4C82-B937-B2EAEBE787BB}" type="presOf" srcId="{02FD2675-23F3-45A6-B4F8-CCA1B59D6696}" destId="{7BA66A13-7888-451D-9838-9C1F6F647DC1}" srcOrd="0" destOrd="0" presId="urn:microsoft.com/office/officeart/2005/8/layout/vList2"/>
    <dgm:cxn modelId="{5E7FA7ED-FBD4-4E59-A078-E3D416037CEE}" type="presOf" srcId="{A4E7BBB0-927D-4A38-BD6C-2C4C20A8390F}" destId="{25C73C7B-FB6F-4492-B18B-B61ACC0CE97F}" srcOrd="0" destOrd="0" presId="urn:microsoft.com/office/officeart/2005/8/layout/vList2"/>
    <dgm:cxn modelId="{C74741FF-949E-450F-86C2-0852520F1AA0}" type="presOf" srcId="{26F14D7B-850C-4916-8EDB-BAD377142AAA}" destId="{C98DA1A4-DF1B-41F6-8F3D-759109CB5D99}" srcOrd="0" destOrd="0" presId="urn:microsoft.com/office/officeart/2005/8/layout/vList2"/>
    <dgm:cxn modelId="{FA141036-9835-41C4-A7DA-9654EFF85EBA}" type="presParOf" srcId="{25C73C7B-FB6F-4492-B18B-B61ACC0CE97F}" destId="{C98DA1A4-DF1B-41F6-8F3D-759109CB5D99}" srcOrd="0" destOrd="0" presId="urn:microsoft.com/office/officeart/2005/8/layout/vList2"/>
    <dgm:cxn modelId="{4C120DA0-7C2B-4EC3-96A7-7AFB19EBE9BB}" type="presParOf" srcId="{25C73C7B-FB6F-4492-B18B-B61ACC0CE97F}" destId="{75A2570C-7020-4199-B8F7-0A4F4E930A70}" srcOrd="1" destOrd="0" presId="urn:microsoft.com/office/officeart/2005/8/layout/vList2"/>
    <dgm:cxn modelId="{79D8AC8A-3A77-440F-A5EE-B4EB3954773E}" type="presParOf" srcId="{25C73C7B-FB6F-4492-B18B-B61ACC0CE97F}" destId="{2BEA203A-B780-4F0B-84C9-55C3ABE1127C}" srcOrd="2" destOrd="0" presId="urn:microsoft.com/office/officeart/2005/8/layout/vList2"/>
    <dgm:cxn modelId="{A27719AC-B94D-4073-BD00-9124744F0217}" type="presParOf" srcId="{25C73C7B-FB6F-4492-B18B-B61ACC0CE97F}" destId="{E735A784-0F94-4140-B86C-C7BC78205224}" srcOrd="3" destOrd="0" presId="urn:microsoft.com/office/officeart/2005/8/layout/vList2"/>
    <dgm:cxn modelId="{58CF72B3-B8A6-4FEE-BCE0-34A01DB2D1CF}" type="presParOf" srcId="{25C73C7B-FB6F-4492-B18B-B61ACC0CE97F}" destId="{7BA66A13-7888-451D-9838-9C1F6F647DC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7560D-23D5-4317-A738-8C46F07FA90A}">
      <dsp:nvSpPr>
        <dsp:cNvPr id="0" name=""/>
        <dsp:cNvSpPr/>
      </dsp:nvSpPr>
      <dsp:spPr>
        <a:xfrm>
          <a:off x="2653748" y="540434"/>
          <a:ext cx="417160" cy="91440"/>
        </a:xfrm>
        <a:custGeom>
          <a:avLst/>
          <a:gdLst/>
          <a:ahLst/>
          <a:cxnLst/>
          <a:rect l="0" t="0" r="0" b="0"/>
          <a:pathLst>
            <a:path>
              <a:moveTo>
                <a:pt x="0" y="45720"/>
              </a:moveTo>
              <a:lnTo>
                <a:pt x="41716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1134" y="583915"/>
        <a:ext cx="22388" cy="4477"/>
      </dsp:txXfrm>
    </dsp:sp>
    <dsp:sp modelId="{AA251193-8A9F-4AC6-A9D5-35683739A919}">
      <dsp:nvSpPr>
        <dsp:cNvPr id="0" name=""/>
        <dsp:cNvSpPr/>
      </dsp:nvSpPr>
      <dsp:spPr>
        <a:xfrm>
          <a:off x="708764" y="2119"/>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b="1" i="1" kern="1200"/>
            <a:t>INDEX</a:t>
          </a:r>
          <a:r>
            <a:rPr lang="en-US" sz="1600" b="1" kern="1200"/>
            <a:t>:</a:t>
          </a:r>
          <a:endParaRPr lang="en-US" sz="1600" kern="1200"/>
        </a:p>
      </dsp:txBody>
      <dsp:txXfrm>
        <a:off x="708764" y="2119"/>
        <a:ext cx="1946783" cy="1168070"/>
      </dsp:txXfrm>
    </dsp:sp>
    <dsp:sp modelId="{A8BE58D4-0167-4DE6-A05A-F33CBEDBF23B}">
      <dsp:nvSpPr>
        <dsp:cNvPr id="0" name=""/>
        <dsp:cNvSpPr/>
      </dsp:nvSpPr>
      <dsp:spPr>
        <a:xfrm>
          <a:off x="5048291" y="540434"/>
          <a:ext cx="417160" cy="91440"/>
        </a:xfrm>
        <a:custGeom>
          <a:avLst/>
          <a:gdLst/>
          <a:ahLst/>
          <a:cxnLst/>
          <a:rect l="0" t="0" r="0" b="0"/>
          <a:pathLst>
            <a:path>
              <a:moveTo>
                <a:pt x="0" y="45720"/>
              </a:moveTo>
              <a:lnTo>
                <a:pt x="41716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5677" y="583915"/>
        <a:ext cx="22388" cy="4477"/>
      </dsp:txXfrm>
    </dsp:sp>
    <dsp:sp modelId="{18A8B6DE-2B36-4A80-AC76-5EE566E36DA2}">
      <dsp:nvSpPr>
        <dsp:cNvPr id="0" name=""/>
        <dsp:cNvSpPr/>
      </dsp:nvSpPr>
      <dsp:spPr>
        <a:xfrm>
          <a:off x="3103308" y="2119"/>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ABSTRACT</a:t>
          </a:r>
          <a:endParaRPr lang="en-US" sz="1600" kern="1200"/>
        </a:p>
      </dsp:txBody>
      <dsp:txXfrm>
        <a:off x="3103308" y="2119"/>
        <a:ext cx="1946783" cy="1168070"/>
      </dsp:txXfrm>
    </dsp:sp>
    <dsp:sp modelId="{9F6C1590-F0B1-4615-9EFB-49D999705E55}">
      <dsp:nvSpPr>
        <dsp:cNvPr id="0" name=""/>
        <dsp:cNvSpPr/>
      </dsp:nvSpPr>
      <dsp:spPr>
        <a:xfrm>
          <a:off x="1682156" y="1168389"/>
          <a:ext cx="4789087" cy="417160"/>
        </a:xfrm>
        <a:custGeom>
          <a:avLst/>
          <a:gdLst/>
          <a:ahLst/>
          <a:cxnLst/>
          <a:rect l="0" t="0" r="0" b="0"/>
          <a:pathLst>
            <a:path>
              <a:moveTo>
                <a:pt x="4789087" y="0"/>
              </a:moveTo>
              <a:lnTo>
                <a:pt x="4789087" y="225680"/>
              </a:lnTo>
              <a:lnTo>
                <a:pt x="0" y="225680"/>
              </a:lnTo>
              <a:lnTo>
                <a:pt x="0" y="41716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6450" y="1374730"/>
        <a:ext cx="240498" cy="4477"/>
      </dsp:txXfrm>
    </dsp:sp>
    <dsp:sp modelId="{02ACB0FE-3180-4590-84EE-FCF8F7BCE7D9}">
      <dsp:nvSpPr>
        <dsp:cNvPr id="0" name=""/>
        <dsp:cNvSpPr/>
      </dsp:nvSpPr>
      <dsp:spPr>
        <a:xfrm>
          <a:off x="5497851" y="2119"/>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INTRODUCTION</a:t>
          </a:r>
          <a:endParaRPr lang="en-US" sz="1600" kern="1200"/>
        </a:p>
      </dsp:txBody>
      <dsp:txXfrm>
        <a:off x="5497851" y="2119"/>
        <a:ext cx="1946783" cy="1168070"/>
      </dsp:txXfrm>
    </dsp:sp>
    <dsp:sp modelId="{331AD8A1-E74D-4A36-AD10-41416AEFEA05}">
      <dsp:nvSpPr>
        <dsp:cNvPr id="0" name=""/>
        <dsp:cNvSpPr/>
      </dsp:nvSpPr>
      <dsp:spPr>
        <a:xfrm>
          <a:off x="2653748" y="2156264"/>
          <a:ext cx="417160" cy="91440"/>
        </a:xfrm>
        <a:custGeom>
          <a:avLst/>
          <a:gdLst/>
          <a:ahLst/>
          <a:cxnLst/>
          <a:rect l="0" t="0" r="0" b="0"/>
          <a:pathLst>
            <a:path>
              <a:moveTo>
                <a:pt x="0" y="45720"/>
              </a:moveTo>
              <a:lnTo>
                <a:pt x="41716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1134" y="2199746"/>
        <a:ext cx="22388" cy="4477"/>
      </dsp:txXfrm>
    </dsp:sp>
    <dsp:sp modelId="{44BC7B65-203B-46AE-A826-5EE759CAE0AC}">
      <dsp:nvSpPr>
        <dsp:cNvPr id="0" name=""/>
        <dsp:cNvSpPr/>
      </dsp:nvSpPr>
      <dsp:spPr>
        <a:xfrm>
          <a:off x="708764" y="1617949"/>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LITERATURE SURVEY</a:t>
          </a:r>
          <a:endParaRPr lang="en-US" sz="1600" kern="1200"/>
        </a:p>
      </dsp:txBody>
      <dsp:txXfrm>
        <a:off x="708764" y="1617949"/>
        <a:ext cx="1946783" cy="1168070"/>
      </dsp:txXfrm>
    </dsp:sp>
    <dsp:sp modelId="{69C96500-6133-40A7-B4AB-D7F5B4EBB098}">
      <dsp:nvSpPr>
        <dsp:cNvPr id="0" name=""/>
        <dsp:cNvSpPr/>
      </dsp:nvSpPr>
      <dsp:spPr>
        <a:xfrm>
          <a:off x="5048291" y="2156264"/>
          <a:ext cx="417160" cy="91440"/>
        </a:xfrm>
        <a:custGeom>
          <a:avLst/>
          <a:gdLst/>
          <a:ahLst/>
          <a:cxnLst/>
          <a:rect l="0" t="0" r="0" b="0"/>
          <a:pathLst>
            <a:path>
              <a:moveTo>
                <a:pt x="0" y="45720"/>
              </a:moveTo>
              <a:lnTo>
                <a:pt x="41716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5677" y="2199746"/>
        <a:ext cx="22388" cy="4477"/>
      </dsp:txXfrm>
    </dsp:sp>
    <dsp:sp modelId="{792E84E2-69A2-4C8F-B2B1-E58AA0DA5110}">
      <dsp:nvSpPr>
        <dsp:cNvPr id="0" name=""/>
        <dsp:cNvSpPr/>
      </dsp:nvSpPr>
      <dsp:spPr>
        <a:xfrm>
          <a:off x="3103308" y="1617949"/>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EXISTING SYSTEM AND PROPOSED SYSTEM</a:t>
          </a:r>
          <a:endParaRPr lang="en-US" sz="1600" kern="1200"/>
        </a:p>
      </dsp:txBody>
      <dsp:txXfrm>
        <a:off x="3103308" y="1617949"/>
        <a:ext cx="1946783" cy="1168070"/>
      </dsp:txXfrm>
    </dsp:sp>
    <dsp:sp modelId="{65A57807-726C-4408-9802-0BA1D6EAA425}">
      <dsp:nvSpPr>
        <dsp:cNvPr id="0" name=""/>
        <dsp:cNvSpPr/>
      </dsp:nvSpPr>
      <dsp:spPr>
        <a:xfrm>
          <a:off x="1682156" y="2784219"/>
          <a:ext cx="4789087" cy="417160"/>
        </a:xfrm>
        <a:custGeom>
          <a:avLst/>
          <a:gdLst/>
          <a:ahLst/>
          <a:cxnLst/>
          <a:rect l="0" t="0" r="0" b="0"/>
          <a:pathLst>
            <a:path>
              <a:moveTo>
                <a:pt x="4789087" y="0"/>
              </a:moveTo>
              <a:lnTo>
                <a:pt x="4789087" y="225680"/>
              </a:lnTo>
              <a:lnTo>
                <a:pt x="0" y="225680"/>
              </a:lnTo>
              <a:lnTo>
                <a:pt x="0" y="41716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6450" y="2990561"/>
        <a:ext cx="240498" cy="4477"/>
      </dsp:txXfrm>
    </dsp:sp>
    <dsp:sp modelId="{F22A5C4D-17FB-4F82-86DA-EEF15F1A0FCA}">
      <dsp:nvSpPr>
        <dsp:cNvPr id="0" name=""/>
        <dsp:cNvSpPr/>
      </dsp:nvSpPr>
      <dsp:spPr>
        <a:xfrm>
          <a:off x="5497851" y="1617949"/>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SYSTEM ARCHITECTURE</a:t>
          </a:r>
          <a:endParaRPr lang="en-US" sz="1600" kern="1200"/>
        </a:p>
      </dsp:txBody>
      <dsp:txXfrm>
        <a:off x="5497851" y="1617949"/>
        <a:ext cx="1946783" cy="1168070"/>
      </dsp:txXfrm>
    </dsp:sp>
    <dsp:sp modelId="{EF76FB84-FBDA-417C-B29A-8FE08A801A66}">
      <dsp:nvSpPr>
        <dsp:cNvPr id="0" name=""/>
        <dsp:cNvSpPr/>
      </dsp:nvSpPr>
      <dsp:spPr>
        <a:xfrm>
          <a:off x="2653748" y="3772095"/>
          <a:ext cx="417160" cy="91440"/>
        </a:xfrm>
        <a:custGeom>
          <a:avLst/>
          <a:gdLst/>
          <a:ahLst/>
          <a:cxnLst/>
          <a:rect l="0" t="0" r="0" b="0"/>
          <a:pathLst>
            <a:path>
              <a:moveTo>
                <a:pt x="0" y="45720"/>
              </a:moveTo>
              <a:lnTo>
                <a:pt x="41716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1134" y="3815576"/>
        <a:ext cx="22388" cy="4477"/>
      </dsp:txXfrm>
    </dsp:sp>
    <dsp:sp modelId="{0C1D5D5A-9956-41E9-B2B5-57950EE3D95D}">
      <dsp:nvSpPr>
        <dsp:cNvPr id="0" name=""/>
        <dsp:cNvSpPr/>
      </dsp:nvSpPr>
      <dsp:spPr>
        <a:xfrm>
          <a:off x="708764" y="3233780"/>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MODULES</a:t>
          </a:r>
          <a:endParaRPr lang="en-US" sz="1600" kern="1200"/>
        </a:p>
      </dsp:txBody>
      <dsp:txXfrm>
        <a:off x="708764" y="3233780"/>
        <a:ext cx="1946783" cy="1168070"/>
      </dsp:txXfrm>
    </dsp:sp>
    <dsp:sp modelId="{E1E4238E-A707-48EB-B826-7067D36B9B15}">
      <dsp:nvSpPr>
        <dsp:cNvPr id="0" name=""/>
        <dsp:cNvSpPr/>
      </dsp:nvSpPr>
      <dsp:spPr>
        <a:xfrm>
          <a:off x="5048291" y="3772095"/>
          <a:ext cx="417160" cy="91440"/>
        </a:xfrm>
        <a:custGeom>
          <a:avLst/>
          <a:gdLst/>
          <a:ahLst/>
          <a:cxnLst/>
          <a:rect l="0" t="0" r="0" b="0"/>
          <a:pathLst>
            <a:path>
              <a:moveTo>
                <a:pt x="0" y="45720"/>
              </a:moveTo>
              <a:lnTo>
                <a:pt x="41716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5677" y="3815576"/>
        <a:ext cx="22388" cy="4477"/>
      </dsp:txXfrm>
    </dsp:sp>
    <dsp:sp modelId="{FD49C413-C37B-4EBE-B888-5EE458B6AB09}">
      <dsp:nvSpPr>
        <dsp:cNvPr id="0" name=""/>
        <dsp:cNvSpPr/>
      </dsp:nvSpPr>
      <dsp:spPr>
        <a:xfrm>
          <a:off x="3103308" y="3233780"/>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SYSTEM CONFIGURATION.</a:t>
          </a:r>
          <a:endParaRPr lang="en-US" sz="1600" kern="1200"/>
        </a:p>
      </dsp:txBody>
      <dsp:txXfrm>
        <a:off x="3103308" y="3233780"/>
        <a:ext cx="1946783" cy="1168070"/>
      </dsp:txXfrm>
    </dsp:sp>
    <dsp:sp modelId="{AC589FD5-D9CC-493F-8644-8D4C30BB41C0}">
      <dsp:nvSpPr>
        <dsp:cNvPr id="0" name=""/>
        <dsp:cNvSpPr/>
      </dsp:nvSpPr>
      <dsp:spPr>
        <a:xfrm>
          <a:off x="1682156" y="4400050"/>
          <a:ext cx="4789087" cy="417160"/>
        </a:xfrm>
        <a:custGeom>
          <a:avLst/>
          <a:gdLst/>
          <a:ahLst/>
          <a:cxnLst/>
          <a:rect l="0" t="0" r="0" b="0"/>
          <a:pathLst>
            <a:path>
              <a:moveTo>
                <a:pt x="4789087" y="0"/>
              </a:moveTo>
              <a:lnTo>
                <a:pt x="4789087" y="225680"/>
              </a:lnTo>
              <a:lnTo>
                <a:pt x="0" y="225680"/>
              </a:lnTo>
              <a:lnTo>
                <a:pt x="0" y="41716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6450" y="4606391"/>
        <a:ext cx="240498" cy="4477"/>
      </dsp:txXfrm>
    </dsp:sp>
    <dsp:sp modelId="{563C1ECD-4C5F-4A7A-A813-97E19C8E47B5}">
      <dsp:nvSpPr>
        <dsp:cNvPr id="0" name=""/>
        <dsp:cNvSpPr/>
      </dsp:nvSpPr>
      <dsp:spPr>
        <a:xfrm>
          <a:off x="5497851" y="3233780"/>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DESIGN </a:t>
          </a:r>
          <a:endParaRPr lang="en-US" sz="1600" kern="1200"/>
        </a:p>
      </dsp:txBody>
      <dsp:txXfrm>
        <a:off x="5497851" y="3233780"/>
        <a:ext cx="1946783" cy="1168070"/>
      </dsp:txXfrm>
    </dsp:sp>
    <dsp:sp modelId="{9C576E12-F902-4BBD-B3E7-119B1AEB9270}">
      <dsp:nvSpPr>
        <dsp:cNvPr id="0" name=""/>
        <dsp:cNvSpPr/>
      </dsp:nvSpPr>
      <dsp:spPr>
        <a:xfrm>
          <a:off x="708764" y="4849610"/>
          <a:ext cx="1946783" cy="11680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94" tIns="100133" rIns="95394" bIns="100133" numCol="1" spcCol="1270" anchor="ctr" anchorCtr="0">
          <a:noAutofit/>
        </a:bodyPr>
        <a:lstStyle/>
        <a:p>
          <a:pPr marL="0" lvl="0" indent="0" algn="ctr" defTabSz="711200">
            <a:lnSpc>
              <a:spcPct val="90000"/>
            </a:lnSpc>
            <a:spcBef>
              <a:spcPct val="0"/>
            </a:spcBef>
            <a:spcAft>
              <a:spcPct val="35000"/>
            </a:spcAft>
            <a:buNone/>
          </a:pPr>
          <a:r>
            <a:rPr lang="en-US" sz="1600" i="1" kern="1200"/>
            <a:t>CONCLUSION    </a:t>
          </a:r>
          <a:endParaRPr lang="en-US" sz="1600" kern="1200"/>
        </a:p>
      </dsp:txBody>
      <dsp:txXfrm>
        <a:off x="708764" y="4849610"/>
        <a:ext cx="1946783" cy="11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065FE-621B-4169-A1B1-01708D204136}">
      <dsp:nvSpPr>
        <dsp:cNvPr id="0" name=""/>
        <dsp:cNvSpPr/>
      </dsp:nvSpPr>
      <dsp:spPr>
        <a:xfrm>
          <a:off x="1563347" y="22305"/>
          <a:ext cx="571113" cy="5711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28E2B2-DAD9-49C7-8632-8F651B5C1675}">
      <dsp:nvSpPr>
        <dsp:cNvPr id="0" name=""/>
        <dsp:cNvSpPr/>
      </dsp:nvSpPr>
      <dsp:spPr>
        <a:xfrm>
          <a:off x="1214333" y="1097518"/>
          <a:ext cx="1269140" cy="228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1" kern="1200"/>
            <a:t>LITERATURE SURVEY:</a:t>
          </a:r>
          <a:endParaRPr lang="en-US" sz="1100" kern="1200"/>
        </a:p>
      </dsp:txBody>
      <dsp:txXfrm>
        <a:off x="1214333" y="1097518"/>
        <a:ext cx="1269140" cy="2284453"/>
      </dsp:txXfrm>
    </dsp:sp>
    <dsp:sp modelId="{B72DD55F-C4CB-4FD4-9F16-2B1C4D73C42D}">
      <dsp:nvSpPr>
        <dsp:cNvPr id="0" name=""/>
        <dsp:cNvSpPr/>
      </dsp:nvSpPr>
      <dsp:spPr>
        <a:xfrm>
          <a:off x="3054587" y="22305"/>
          <a:ext cx="571113" cy="571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695CEF-8933-4F52-8F56-5CA2F1A7052D}">
      <dsp:nvSpPr>
        <dsp:cNvPr id="0" name=""/>
        <dsp:cNvSpPr/>
      </dsp:nvSpPr>
      <dsp:spPr>
        <a:xfrm>
          <a:off x="2705573" y="1097518"/>
          <a:ext cx="1269140" cy="228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1)FarmManager: An Android Application for the Management of Small Farms</a:t>
          </a:r>
          <a:endParaRPr lang="en-US" sz="1100" kern="1200"/>
        </a:p>
      </dsp:txBody>
      <dsp:txXfrm>
        <a:off x="2705573" y="1097518"/>
        <a:ext cx="1269140" cy="2284453"/>
      </dsp:txXfrm>
    </dsp:sp>
    <dsp:sp modelId="{DB83213B-3DA2-47AE-974F-D0C4C0A1E76F}">
      <dsp:nvSpPr>
        <dsp:cNvPr id="0" name=""/>
        <dsp:cNvSpPr/>
      </dsp:nvSpPr>
      <dsp:spPr>
        <a:xfrm>
          <a:off x="4545827" y="22305"/>
          <a:ext cx="571113" cy="5711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C60463-6EC4-44D5-994B-C43BF7A0330F}">
      <dsp:nvSpPr>
        <dsp:cNvPr id="0" name=""/>
        <dsp:cNvSpPr/>
      </dsp:nvSpPr>
      <dsp:spPr>
        <a:xfrm>
          <a:off x="4196813" y="1097518"/>
          <a:ext cx="1269140" cy="228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Smart phone technology creates new opportunities for farm management applications in small farms. Farmers working on small farms are now able with a low cost smart phone and the specialized software (in our case FarmManager) to obtain facilities that couldn’t have on their hands before. The use of the FarmManager software in a smart phone can overleap the high difficulties of farm management requirements which were stand as obstacle for many years so far.</a:t>
          </a:r>
        </a:p>
      </dsp:txBody>
      <dsp:txXfrm>
        <a:off x="4196813" y="1097518"/>
        <a:ext cx="1269140" cy="2284453"/>
      </dsp:txXfrm>
    </dsp:sp>
    <dsp:sp modelId="{B63BDE79-11D2-4505-8B36-7166F887E818}">
      <dsp:nvSpPr>
        <dsp:cNvPr id="0" name=""/>
        <dsp:cNvSpPr/>
      </dsp:nvSpPr>
      <dsp:spPr>
        <a:xfrm>
          <a:off x="6037067" y="22305"/>
          <a:ext cx="571113" cy="5711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163437-5244-4CCF-80A6-28755939D4C9}">
      <dsp:nvSpPr>
        <dsp:cNvPr id="0" name=""/>
        <dsp:cNvSpPr/>
      </dsp:nvSpPr>
      <dsp:spPr>
        <a:xfrm>
          <a:off x="5688054" y="1097518"/>
          <a:ext cx="1269140" cy="228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Tasks such as field definition, task operations, lists and reports and all farming use data can be submitted and carried on together in a smart phone at any farm working condition.</a:t>
          </a:r>
        </a:p>
      </dsp:txBody>
      <dsp:txXfrm>
        <a:off x="5688054" y="1097518"/>
        <a:ext cx="1269140" cy="2284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4C443-31F0-4BC4-A490-1343FFB37B1B}">
      <dsp:nvSpPr>
        <dsp:cNvPr id="0" name=""/>
        <dsp:cNvSpPr/>
      </dsp:nvSpPr>
      <dsp:spPr>
        <a:xfrm>
          <a:off x="0" y="43919"/>
          <a:ext cx="4872038" cy="86346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1" kern="1200"/>
            <a:t>MODULES:</a:t>
          </a:r>
          <a:endParaRPr lang="en-US" sz="3600" kern="1200"/>
        </a:p>
      </dsp:txBody>
      <dsp:txXfrm>
        <a:off x="42151" y="86070"/>
        <a:ext cx="4787736" cy="779158"/>
      </dsp:txXfrm>
    </dsp:sp>
    <dsp:sp modelId="{5504465C-B72D-4E3B-BAF0-D24BB70711E8}">
      <dsp:nvSpPr>
        <dsp:cNvPr id="0" name=""/>
        <dsp:cNvSpPr/>
      </dsp:nvSpPr>
      <dsp:spPr>
        <a:xfrm>
          <a:off x="0" y="907380"/>
          <a:ext cx="4872038" cy="275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87"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IN" sz="2800" kern="1200"/>
            <a:t>Crop forming Guidance</a:t>
          </a:r>
          <a:endParaRPr lang="en-US" sz="2800" kern="1200"/>
        </a:p>
        <a:p>
          <a:pPr marL="285750" lvl="1" indent="-285750" algn="l" defTabSz="1244600">
            <a:lnSpc>
              <a:spcPct val="90000"/>
            </a:lnSpc>
            <a:spcBef>
              <a:spcPct val="0"/>
            </a:spcBef>
            <a:spcAft>
              <a:spcPct val="20000"/>
            </a:spcAft>
            <a:buChar char="•"/>
          </a:pPr>
          <a:r>
            <a:rPr lang="en-IN" sz="2800" kern="1200"/>
            <a:t>Crop Selling on best price</a:t>
          </a:r>
          <a:endParaRPr lang="en-US" sz="2800" kern="1200"/>
        </a:p>
        <a:p>
          <a:pPr marL="285750" lvl="1" indent="-285750" algn="l" defTabSz="1244600">
            <a:lnSpc>
              <a:spcPct val="90000"/>
            </a:lnSpc>
            <a:spcBef>
              <a:spcPct val="0"/>
            </a:spcBef>
            <a:spcAft>
              <a:spcPct val="20000"/>
            </a:spcAft>
            <a:buChar char="•"/>
          </a:pPr>
          <a:r>
            <a:rPr lang="en-IN" sz="2800" kern="1200"/>
            <a:t>Crop Search by Customers</a:t>
          </a:r>
          <a:endParaRPr lang="en-US" sz="2800" kern="1200"/>
        </a:p>
        <a:p>
          <a:pPr marL="285750" lvl="1" indent="-285750" algn="l" defTabSz="1244600">
            <a:lnSpc>
              <a:spcPct val="90000"/>
            </a:lnSpc>
            <a:spcBef>
              <a:spcPct val="0"/>
            </a:spcBef>
            <a:spcAft>
              <a:spcPct val="20000"/>
            </a:spcAft>
            <a:buChar char="•"/>
          </a:pPr>
          <a:r>
            <a:rPr lang="en-IN" sz="2800" kern="1200"/>
            <a:t>SMS Services</a:t>
          </a:r>
          <a:endParaRPr lang="en-US" sz="2800" kern="1200"/>
        </a:p>
      </dsp:txBody>
      <dsp:txXfrm>
        <a:off x="0" y="907380"/>
        <a:ext cx="4872038" cy="2757240"/>
      </dsp:txXfrm>
    </dsp:sp>
    <dsp:sp modelId="{8D036C66-1854-481C-9937-872051E170CC}">
      <dsp:nvSpPr>
        <dsp:cNvPr id="0" name=""/>
        <dsp:cNvSpPr/>
      </dsp:nvSpPr>
      <dsp:spPr>
        <a:xfrm>
          <a:off x="0" y="3664620"/>
          <a:ext cx="4872038" cy="86346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t>
          </a:r>
        </a:p>
      </dsp:txBody>
      <dsp:txXfrm>
        <a:off x="42151" y="3706771"/>
        <a:ext cx="4787736" cy="779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DA1A4-DF1B-41F6-8F3D-759109CB5D99}">
      <dsp:nvSpPr>
        <dsp:cNvPr id="0" name=""/>
        <dsp:cNvSpPr/>
      </dsp:nvSpPr>
      <dsp:spPr>
        <a:xfrm>
          <a:off x="0" y="424884"/>
          <a:ext cx="4872038" cy="1208103"/>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1" kern="1200"/>
            <a:t>CONCLUSION TO OUR PRESENTATION</a:t>
          </a:r>
          <a:r>
            <a:rPr lang="en-US" sz="1700" b="1" kern="1200"/>
            <a:t>:</a:t>
          </a:r>
          <a:endParaRPr lang="en-US" sz="1700" kern="1200"/>
        </a:p>
      </dsp:txBody>
      <dsp:txXfrm>
        <a:off x="58975" y="483859"/>
        <a:ext cx="4754088" cy="1090153"/>
      </dsp:txXfrm>
    </dsp:sp>
    <dsp:sp modelId="{2BEA203A-B780-4F0B-84C9-55C3ABE1127C}">
      <dsp:nvSpPr>
        <dsp:cNvPr id="0" name=""/>
        <dsp:cNvSpPr/>
      </dsp:nvSpPr>
      <dsp:spPr>
        <a:xfrm>
          <a:off x="0" y="1681948"/>
          <a:ext cx="4872038" cy="1208103"/>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conclude this presentation by saying that our proposed system tries to improve the standards of the existed traditional</a:t>
          </a:r>
        </a:p>
      </dsp:txBody>
      <dsp:txXfrm>
        <a:off x="58975" y="1740923"/>
        <a:ext cx="4754088" cy="1090153"/>
      </dsp:txXfrm>
    </dsp:sp>
    <dsp:sp modelId="{7BA66A13-7888-451D-9838-9C1F6F647DC1}">
      <dsp:nvSpPr>
        <dsp:cNvPr id="0" name=""/>
        <dsp:cNvSpPr/>
      </dsp:nvSpPr>
      <dsp:spPr>
        <a:xfrm>
          <a:off x="0" y="2939011"/>
          <a:ext cx="4872038" cy="1208103"/>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farming method and get full benefits to the farmer of the things he grow. Currently we are in Design phase, moving towards implementation part and testing.</a:t>
          </a:r>
        </a:p>
      </dsp:txBody>
      <dsp:txXfrm>
        <a:off x="58975" y="2997986"/>
        <a:ext cx="4754088" cy="109015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165852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304849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1872114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7305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3093212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694789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1898642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3148482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163460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365279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95512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63345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385414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35593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247128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68942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E0E06-3D92-4C6C-BEF3-93B307374D12}" type="datetimeFigureOut">
              <a:rPr lang="en-US" smtClean="0"/>
              <a:pPr/>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790A0-2E41-437E-9419-00B97D680E44}" type="slidenum">
              <a:rPr lang="en-US" smtClean="0"/>
              <a:pPr/>
              <a:t>‹#›</a:t>
            </a:fld>
            <a:endParaRPr lang="en-US"/>
          </a:p>
        </p:txBody>
      </p:sp>
    </p:spTree>
    <p:extLst>
      <p:ext uri="{BB962C8B-B14F-4D97-AF65-F5344CB8AC3E}">
        <p14:creationId xmlns:p14="http://schemas.microsoft.com/office/powerpoint/2010/main" val="157515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5E0E06-3D92-4C6C-BEF3-93B307374D12}" type="datetimeFigureOut">
              <a:rPr lang="en-US" smtClean="0"/>
              <a:pPr/>
              <a:t>10/11/2020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3F790A0-2E41-437E-9419-00B97D680E44}" type="slidenum">
              <a:rPr lang="en-US" smtClean="0"/>
              <a:pPr/>
              <a:t>‹#›</a:t>
            </a:fld>
            <a:endParaRPr lang="en-US"/>
          </a:p>
        </p:txBody>
      </p:sp>
    </p:spTree>
    <p:extLst>
      <p:ext uri="{BB962C8B-B14F-4D97-AF65-F5344CB8AC3E}">
        <p14:creationId xmlns:p14="http://schemas.microsoft.com/office/powerpoint/2010/main" val="293906557"/>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8610600" cy="2590800"/>
          </a:xfrm>
        </p:spPr>
        <p:txBody>
          <a:bodyPr>
            <a:normAutofit/>
          </a:bodyPr>
          <a:lstStyle/>
          <a:p>
            <a:pPr algn="ctr"/>
            <a:r>
              <a:rPr lang="en-US" sz="2700" b="1" dirty="0">
                <a:latin typeface="Times New Roman" pitchFamily="18" charset="0"/>
                <a:cs typeface="Times New Roman" pitchFamily="18" charset="0"/>
              </a:rPr>
              <a:t>DEVELOPMENT OF A TELUGU APP FOR FARMER PRODUCT SALES AND SERVICES.</a:t>
            </a:r>
            <a:br>
              <a:rPr lang="en-US" dirty="0"/>
            </a:br>
            <a:endParaRPr lang="en-US" dirty="0"/>
          </a:p>
        </p:txBody>
      </p:sp>
      <p:sp>
        <p:nvSpPr>
          <p:cNvPr id="3" name="Subtitle 2"/>
          <p:cNvSpPr>
            <a:spLocks noGrp="1"/>
          </p:cNvSpPr>
          <p:nvPr>
            <p:ph type="subTitle" idx="1"/>
          </p:nvPr>
        </p:nvSpPr>
        <p:spPr>
          <a:xfrm>
            <a:off x="762000" y="4191000"/>
            <a:ext cx="7924800" cy="2438400"/>
          </a:xfrm>
        </p:spPr>
        <p:txBody>
          <a:bodyPr>
            <a:normAutofit/>
          </a:bodyPr>
          <a:lstStyle/>
          <a:p>
            <a:pPr algn="r"/>
            <a:r>
              <a:rPr lang="en-US" sz="2200" b="1" dirty="0">
                <a:solidFill>
                  <a:schemeClr val="tx1"/>
                </a:solidFill>
                <a:latin typeface="Times New Roman" pitchFamily="18" charset="0"/>
                <a:cs typeface="Times New Roman" pitchFamily="18" charset="0"/>
              </a:rPr>
              <a:t>Under the </a:t>
            </a:r>
            <a:r>
              <a:rPr lang="en-US" sz="2200" b="1" dirty="0">
                <a:latin typeface="Times New Roman" pitchFamily="18" charset="0"/>
                <a:cs typeface="Times New Roman" pitchFamily="18" charset="0"/>
              </a:rPr>
              <a:t> </a:t>
            </a:r>
            <a:r>
              <a:rPr lang="en-US" sz="2200" b="1" dirty="0">
                <a:solidFill>
                  <a:schemeClr val="tx1"/>
                </a:solidFill>
                <a:latin typeface="Times New Roman" pitchFamily="18" charset="0"/>
                <a:cs typeface="Times New Roman" pitchFamily="18" charset="0"/>
              </a:rPr>
              <a:t>guidance of </a:t>
            </a:r>
          </a:p>
          <a:p>
            <a:pPr algn="r"/>
            <a:r>
              <a:rPr lang="en-US" sz="2200" b="1" dirty="0">
                <a:solidFill>
                  <a:schemeClr val="tx1"/>
                </a:solidFill>
                <a:latin typeface="Times New Roman" pitchFamily="18" charset="0"/>
                <a:cs typeface="Times New Roman" pitchFamily="18" charset="0"/>
              </a:rPr>
              <a:t>Dr. </a:t>
            </a:r>
            <a:r>
              <a:rPr lang="en-US" sz="2200" b="1" dirty="0" err="1">
                <a:solidFill>
                  <a:schemeClr val="tx1"/>
                </a:solidFill>
                <a:latin typeface="Times New Roman" pitchFamily="18" charset="0"/>
                <a:cs typeface="Times New Roman" pitchFamily="18" charset="0"/>
              </a:rPr>
              <a:t>R.Ponnuswamy</a:t>
            </a:r>
            <a:endParaRPr lang="en-US" sz="2200" b="1" dirty="0">
              <a:solidFill>
                <a:schemeClr val="tx1"/>
              </a:solidFill>
              <a:latin typeface="Times New Roman" pitchFamily="18" charset="0"/>
              <a:cs typeface="Times New Roman" pitchFamily="18" charset="0"/>
            </a:endParaRPr>
          </a:p>
          <a:p>
            <a:pPr algn="r"/>
            <a:r>
              <a:rPr lang="en-US" b="1" dirty="0">
                <a:solidFill>
                  <a:schemeClr val="tx1"/>
                </a:solidFill>
                <a:latin typeface="Times New Roman" pitchFamily="18" charset="0"/>
                <a:cs typeface="Times New Roman" pitchFamily="18" charset="0"/>
              </a:rPr>
              <a:t>Professor  CSE Dept</a:t>
            </a:r>
            <a:endParaRPr lang="en-US" sz="2200" b="1" dirty="0">
              <a:solidFill>
                <a:schemeClr val="tx1"/>
              </a:solidFill>
              <a:latin typeface="Times New Roman" pitchFamily="18" charset="0"/>
              <a:cs typeface="Times New Roman" pitchFamily="18" charset="0"/>
            </a:endParaRPr>
          </a:p>
          <a:p>
            <a:endParaRPr lang="en-US" sz="2200" b="1" dirty="0">
              <a:solidFill>
                <a:schemeClr val="tx1"/>
              </a:solidFill>
              <a:latin typeface="Times New Roman" pitchFamily="18" charset="0"/>
              <a:cs typeface="Times New Roman" pitchFamily="18" charset="0"/>
            </a:endParaRPr>
          </a:p>
          <a:p>
            <a:r>
              <a:rPr lang="en-US" sz="2200" b="1" dirty="0" err="1">
                <a:solidFill>
                  <a:schemeClr val="tx1"/>
                </a:solidFill>
                <a:latin typeface="Times New Roman" pitchFamily="18" charset="0"/>
                <a:cs typeface="Times New Roman" pitchFamily="18" charset="0"/>
              </a:rPr>
              <a:t>S.Anirudh</a:t>
            </a:r>
            <a:r>
              <a:rPr lang="en-US" sz="2200" b="1" dirty="0">
                <a:solidFill>
                  <a:schemeClr val="tx1"/>
                </a:solidFill>
                <a:latin typeface="Times New Roman" pitchFamily="18" charset="0"/>
                <a:cs typeface="Times New Roman" pitchFamily="18" charset="0"/>
              </a:rPr>
              <a:t> Reddy    (14B81A0524)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0">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629267"/>
            <a:ext cx="6939116" cy="1016654"/>
          </a:xfrm>
        </p:spPr>
        <p:txBody>
          <a:bodyPr>
            <a:normAutofit/>
          </a:bodyPr>
          <a:lstStyle/>
          <a:p>
            <a:r>
              <a:rPr lang="en-US" b="1" i="1">
                <a:solidFill>
                  <a:srgbClr val="EBEBEB"/>
                </a:solidFill>
                <a:latin typeface="Times New Roman" pitchFamily="18" charset="0"/>
                <a:cs typeface="Times New Roman" pitchFamily="18" charset="0"/>
              </a:rPr>
              <a:t>SYSTEM ARCHITECTURE</a:t>
            </a:r>
          </a:p>
        </p:txBody>
      </p:sp>
      <p:sp useBgFill="1">
        <p:nvSpPr>
          <p:cNvPr id="33" name="Freeform: Shape 16">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4"/>
          <p:cNvPicPr>
            <a:picLocks noChangeAspect="1" noChangeArrowheads="1"/>
          </p:cNvPicPr>
          <p:nvPr/>
        </p:nvPicPr>
        <p:blipFill>
          <a:blip r:embed="rId2" cstate="print"/>
          <a:stretch>
            <a:fillRect/>
          </a:stretch>
        </p:blipFill>
        <p:spPr bwMode="auto">
          <a:xfrm>
            <a:off x="490112" y="2362200"/>
            <a:ext cx="5384139" cy="3251800"/>
          </a:xfrm>
          <a:prstGeom prst="rect">
            <a:avLst/>
          </a:prstGeom>
          <a:noFill/>
          <a:effectLst/>
        </p:spPr>
      </p:pic>
      <p:sp>
        <p:nvSpPr>
          <p:cNvPr id="34" name="Content Placeholder 7">
            <a:extLst>
              <a:ext uri="{FF2B5EF4-FFF2-40B4-BE49-F238E27FC236}">
                <a16:creationId xmlns:a16="http://schemas.microsoft.com/office/drawing/2014/main" id="{480E5023-4D4A-4B68-94DC-6597D843B997}"/>
              </a:ext>
            </a:extLst>
          </p:cNvPr>
          <p:cNvSpPr>
            <a:spLocks noGrp="1"/>
          </p:cNvSpPr>
          <p:nvPr>
            <p:ph idx="1"/>
          </p:nvPr>
        </p:nvSpPr>
        <p:spPr>
          <a:xfrm>
            <a:off x="4815816" y="2548281"/>
            <a:ext cx="3841955" cy="3658689"/>
          </a:xfrm>
        </p:spPr>
        <p:txBody>
          <a:bodyPr>
            <a:normAutofit/>
          </a:bodyPr>
          <a:lstStyle/>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54F1BBB-A5D2-444E-A267-A8DE341554B4}"/>
              </a:ext>
            </a:extLst>
          </p:cNvPr>
          <p:cNvGraphicFramePr>
            <a:graphicFrameLocks noGrp="1"/>
          </p:cNvGraphicFramePr>
          <p:nvPr>
            <p:ph idx="1"/>
            <p:extLst>
              <p:ext uri="{D42A27DB-BD31-4B8C-83A1-F6EECF244321}">
                <p14:modId xmlns:p14="http://schemas.microsoft.com/office/powerpoint/2010/main" val="3271381977"/>
              </p:ext>
            </p:extLst>
          </p:nvPr>
        </p:nvGraphicFramePr>
        <p:xfrm>
          <a:off x="3786187" y="1447800"/>
          <a:ext cx="48720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1"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3903081" y="1645920"/>
            <a:ext cx="4439628" cy="4470821"/>
          </a:xfrm>
        </p:spPr>
        <p:txBody>
          <a:bodyPr>
            <a:normAutofit/>
          </a:bodyPr>
          <a:lstStyle/>
          <a:p>
            <a:pPr>
              <a:lnSpc>
                <a:spcPct val="90000"/>
              </a:lnSpc>
              <a:buNone/>
            </a:pPr>
            <a:r>
              <a:rPr lang="en-US" sz="1700" b="1" i="1">
                <a:latin typeface="Times New Roman" pitchFamily="18" charset="0"/>
                <a:cs typeface="Times New Roman" pitchFamily="18" charset="0"/>
              </a:rPr>
              <a:t>HARDWARE AND SOFTWARE REQUIREMENTS</a:t>
            </a:r>
            <a:endParaRPr lang="en-US" sz="1700" i="1">
              <a:latin typeface="Times New Roman" pitchFamily="18" charset="0"/>
              <a:cs typeface="Times New Roman" pitchFamily="18" charset="0"/>
            </a:endParaRPr>
          </a:p>
          <a:p>
            <a:pPr>
              <a:lnSpc>
                <a:spcPct val="90000"/>
              </a:lnSpc>
              <a:buNone/>
            </a:pPr>
            <a:r>
              <a:rPr lang="en-US" sz="1700"/>
              <a:t> </a:t>
            </a:r>
          </a:p>
          <a:p>
            <a:pPr>
              <a:lnSpc>
                <a:spcPct val="90000"/>
              </a:lnSpc>
              <a:buNone/>
            </a:pPr>
            <a:r>
              <a:rPr lang="en-US" sz="1700" b="1" u="sng">
                <a:latin typeface="Times New Roman" pitchFamily="18" charset="0"/>
                <a:cs typeface="Times New Roman" pitchFamily="18" charset="0"/>
              </a:rPr>
              <a:t>Hardware Requirements</a:t>
            </a:r>
            <a:endParaRPr lang="en-US" sz="1700">
              <a:latin typeface="Times New Roman" pitchFamily="18" charset="0"/>
              <a:cs typeface="Times New Roman" pitchFamily="18" charset="0"/>
            </a:endParaRPr>
          </a:p>
          <a:p>
            <a:pPr>
              <a:lnSpc>
                <a:spcPct val="90000"/>
              </a:lnSpc>
            </a:pPr>
            <a:r>
              <a:rPr lang="en-US" sz="1700">
                <a:latin typeface="Times New Roman" pitchFamily="18" charset="0"/>
                <a:cs typeface="Times New Roman" pitchFamily="18" charset="0"/>
              </a:rPr>
              <a:t>RAM			:     512MB (or) Higher</a:t>
            </a:r>
          </a:p>
          <a:p>
            <a:pPr>
              <a:lnSpc>
                <a:spcPct val="90000"/>
              </a:lnSpc>
            </a:pPr>
            <a:r>
              <a:rPr lang="en-US" sz="1700">
                <a:latin typeface="Times New Roman" pitchFamily="18" charset="0"/>
                <a:cs typeface="Times New Roman" pitchFamily="18" charset="0"/>
              </a:rPr>
              <a:t>Hard disk			:     1GB </a:t>
            </a:r>
          </a:p>
          <a:p>
            <a:pPr>
              <a:lnSpc>
                <a:spcPct val="90000"/>
              </a:lnSpc>
            </a:pPr>
            <a:r>
              <a:rPr lang="en-US" sz="1700">
                <a:latin typeface="Times New Roman" pitchFamily="18" charset="0"/>
                <a:cs typeface="Times New Roman" pitchFamily="18" charset="0"/>
              </a:rPr>
              <a:t>Processor			:     </a:t>
            </a:r>
            <a:r>
              <a:rPr lang="en-IN" sz="1700">
                <a:latin typeface="Times New Roman" pitchFamily="18" charset="0"/>
                <a:cs typeface="Times New Roman" pitchFamily="18" charset="0"/>
              </a:rPr>
              <a:t>Any Processor above 500 MHz</a:t>
            </a:r>
            <a:endParaRPr lang="en-US" sz="1700">
              <a:latin typeface="Times New Roman" pitchFamily="18" charset="0"/>
              <a:cs typeface="Times New Roman" pitchFamily="18" charset="0"/>
            </a:endParaRPr>
          </a:p>
          <a:p>
            <a:pPr>
              <a:lnSpc>
                <a:spcPct val="90000"/>
              </a:lnSpc>
              <a:buNone/>
            </a:pPr>
            <a:r>
              <a:rPr lang="en-US" sz="1700" b="1" u="sng">
                <a:latin typeface="Times New Roman" pitchFamily="18" charset="0"/>
                <a:cs typeface="Times New Roman" pitchFamily="18" charset="0"/>
              </a:rPr>
              <a:t>Software Requirements</a:t>
            </a:r>
            <a:endParaRPr lang="en-US" sz="1700"/>
          </a:p>
          <a:p>
            <a:pPr>
              <a:lnSpc>
                <a:spcPct val="90000"/>
              </a:lnSpc>
            </a:pPr>
            <a:r>
              <a:rPr lang="en-US" sz="1700">
                <a:latin typeface="Times New Roman" pitchFamily="18" charset="0"/>
                <a:cs typeface="Times New Roman" pitchFamily="18" charset="0"/>
              </a:rPr>
              <a:t>Technology	           :    </a:t>
            </a:r>
            <a:r>
              <a:rPr lang="en-IN" sz="1700">
                <a:latin typeface="Times New Roman" pitchFamily="18" charset="0"/>
                <a:cs typeface="Times New Roman" pitchFamily="18" charset="0"/>
              </a:rPr>
              <a:t>Android</a:t>
            </a:r>
            <a:endParaRPr lang="en-US" sz="1700">
              <a:latin typeface="Times New Roman" pitchFamily="18" charset="0"/>
              <a:cs typeface="Times New Roman" pitchFamily="18" charset="0"/>
            </a:endParaRPr>
          </a:p>
          <a:p>
            <a:pPr>
              <a:lnSpc>
                <a:spcPct val="90000"/>
              </a:lnSpc>
            </a:pPr>
            <a:r>
              <a:rPr lang="en-IN" sz="1700">
                <a:latin typeface="Times New Roman" pitchFamily="18" charset="0"/>
                <a:cs typeface="Times New Roman" pitchFamily="18" charset="0"/>
              </a:rPr>
              <a:t>Front End		           :    JAVA</a:t>
            </a:r>
          </a:p>
          <a:p>
            <a:pPr>
              <a:lnSpc>
                <a:spcPct val="90000"/>
              </a:lnSpc>
            </a:pPr>
            <a:r>
              <a:rPr lang="en-IN" sz="1700">
                <a:latin typeface="Times New Roman" pitchFamily="18" charset="0"/>
                <a:cs typeface="Times New Roman" pitchFamily="18" charset="0"/>
              </a:rPr>
              <a:t>Back End		           :    SQL LITE</a:t>
            </a:r>
          </a:p>
          <a:p>
            <a:pPr>
              <a:lnSpc>
                <a:spcPct val="90000"/>
              </a:lnSpc>
            </a:pPr>
            <a:r>
              <a:rPr lang="en-US" sz="1700">
                <a:latin typeface="Times New Roman" pitchFamily="18" charset="0"/>
                <a:cs typeface="Times New Roman" pitchFamily="18" charset="0"/>
              </a:rPr>
              <a:t>Operating System	           :    </a:t>
            </a:r>
            <a:r>
              <a:rPr lang="en-IN" sz="1700">
                <a:latin typeface="Times New Roman" pitchFamily="18" charset="0"/>
                <a:cs typeface="Times New Roman" pitchFamily="18" charset="0"/>
              </a:rPr>
              <a:t>Windows7</a:t>
            </a:r>
            <a:endParaRPr lang="en-US" sz="1700">
              <a:latin typeface="Times New Roman" pitchFamily="18" charset="0"/>
              <a:cs typeface="Times New Roman" pitchFamily="18" charset="0"/>
            </a:endParaRPr>
          </a:p>
          <a:p>
            <a:pPr>
              <a:lnSpc>
                <a:spcPct val="90000"/>
              </a:lnSpc>
              <a:buNone/>
            </a:pPr>
            <a:endParaRPr lang="en-US" sz="170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normAutofit/>
          </a:bodyPr>
          <a:lstStyle/>
          <a:p>
            <a:pPr algn="ctr"/>
            <a:r>
              <a:rPr lang="en-US" sz="5400" b="1" i="1" dirty="0">
                <a:latin typeface="Times New Roman" pitchFamily="18" charset="0"/>
                <a:cs typeface="Times New Roman" pitchFamily="18" charset="0"/>
              </a:rPr>
              <a:t>DESIGN</a:t>
            </a:r>
            <a:br>
              <a:rPr lang="en-US" sz="5400" b="1" i="1" dirty="0">
                <a:latin typeface="Times New Roman" pitchFamily="18" charset="0"/>
                <a:cs typeface="Times New Roman" pitchFamily="18" charset="0"/>
              </a:rPr>
            </a:br>
            <a:br>
              <a:rPr lang="en-US" sz="5400" b="1" i="1" dirty="0">
                <a:latin typeface="Times New Roman" pitchFamily="18" charset="0"/>
                <a:cs typeface="Times New Roman" pitchFamily="18" charset="0"/>
              </a:rPr>
            </a:br>
            <a:endParaRPr lang="en-US" sz="5400" b="1" i="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36"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37"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39"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4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Rectangle 21">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9475" y="1325880"/>
            <a:ext cx="3118750" cy="3066507"/>
          </a:xfrm>
        </p:spPr>
        <p:txBody>
          <a:bodyPr vert="horz" lIns="91440" tIns="45720" rIns="91440" bIns="45720" rtlCol="0" anchor="b">
            <a:normAutofit/>
          </a:bodyPr>
          <a:lstStyle/>
          <a:p>
            <a:pPr defTabSz="457200"/>
            <a:r>
              <a:rPr lang="en-US" sz="4300" b="0" i="0" kern="1200">
                <a:solidFill>
                  <a:srgbClr val="EBEBEB"/>
                </a:solidFill>
                <a:latin typeface="+mj-lt"/>
                <a:ea typeface="+mj-ea"/>
                <a:cs typeface="+mj-cs"/>
              </a:rPr>
              <a:t>USECASE DIAGRAM:</a:t>
            </a:r>
          </a:p>
        </p:txBody>
      </p:sp>
      <p:sp>
        <p:nvSpPr>
          <p:cNvPr id="42"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7234"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3" name="Freeform: Shape 25">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805530" y="805530"/>
            <a:ext cx="6858001" cy="5246939"/>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44" name="Rectangle 27">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3"/>
          <p:cNvPicPr>
            <a:picLocks noGrp="1" noChangeAspect="1" noChangeArrowheads="1"/>
          </p:cNvPicPr>
          <p:nvPr>
            <p:ph idx="1"/>
          </p:nvPr>
        </p:nvPicPr>
        <p:blipFill>
          <a:blip r:embed="rId6" cstate="print"/>
          <a:stretch>
            <a:fillRect/>
          </a:stretch>
        </p:blipFill>
        <p:spPr bwMode="auto">
          <a:xfrm>
            <a:off x="482890" y="1761042"/>
            <a:ext cx="4087918" cy="3335451"/>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27"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29"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31"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32"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1325880"/>
            <a:ext cx="2514282" cy="3066507"/>
          </a:xfrm>
        </p:spPr>
        <p:txBody>
          <a:bodyPr vert="horz" lIns="91440" tIns="45720" rIns="91440" bIns="45720" rtlCol="0" anchor="b">
            <a:normAutofit/>
          </a:bodyPr>
          <a:lstStyle/>
          <a:p>
            <a:pPr defTabSz="457200">
              <a:lnSpc>
                <a:spcPct val="90000"/>
              </a:lnSpc>
            </a:pPr>
            <a:r>
              <a:rPr lang="en-US" sz="3300" b="0" i="0" kern="1200">
                <a:solidFill>
                  <a:srgbClr val="EBEBEB"/>
                </a:solidFill>
                <a:latin typeface="+mj-lt"/>
                <a:ea typeface="+mj-ea"/>
                <a:cs typeface="+mj-cs"/>
              </a:rPr>
              <a:t>FARMER USECASE DIAGRAM:</a:t>
            </a:r>
          </a:p>
        </p:txBody>
      </p:sp>
      <p:sp>
        <p:nvSpPr>
          <p:cNvPr id="3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2"/>
          <p:cNvPicPr>
            <a:picLocks noGrp="1" noChangeAspect="1" noChangeArrowheads="1"/>
          </p:cNvPicPr>
          <p:nvPr>
            <p:ph idx="1"/>
          </p:nvPr>
        </p:nvPicPr>
        <p:blipFill>
          <a:blip r:embed="rId6" cstate="print"/>
          <a:stretch>
            <a:fillRect/>
          </a:stretch>
        </p:blipFill>
        <p:spPr bwMode="auto">
          <a:xfrm>
            <a:off x="482890" y="884595"/>
            <a:ext cx="4702997" cy="5088344"/>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46" name="Picture 4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48" name="Oval 4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0" name="Picture 4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52" name="Picture 5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54" name="Rectangle 5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6" name="Rectangle 55">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9143771"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3753695"/>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7" name="Picture 2"/>
          <p:cNvPicPr>
            <a:picLocks noChangeAspect="1" noChangeArrowheads="1"/>
          </p:cNvPicPr>
          <p:nvPr/>
        </p:nvPicPr>
        <p:blipFill>
          <a:blip r:embed="rId6" cstate="print"/>
          <a:stretch>
            <a:fillRect/>
          </a:stretch>
        </p:blipFill>
        <p:spPr bwMode="auto">
          <a:xfrm>
            <a:off x="476593" y="976385"/>
            <a:ext cx="6863105" cy="2955540"/>
          </a:xfrm>
          <a:prstGeom prst="rect">
            <a:avLst/>
          </a:prstGeom>
          <a:noFill/>
          <a:effectLst/>
        </p:spPr>
      </p:pic>
      <p:sp>
        <p:nvSpPr>
          <p:cNvPr id="62" name="Freeform: Shape 6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9144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7687" y="4854346"/>
            <a:ext cx="6862012" cy="868026"/>
          </a:xfrm>
        </p:spPr>
        <p:txBody>
          <a:bodyPr vert="horz" lIns="91440" tIns="45720" rIns="91440" bIns="45720" rtlCol="0" anchor="b">
            <a:normAutofit/>
          </a:bodyPr>
          <a:lstStyle/>
          <a:p>
            <a:pPr defTabSz="457200"/>
            <a:r>
              <a:rPr lang="en-US" b="0" i="0" kern="1200">
                <a:solidFill>
                  <a:srgbClr val="EBEBEB"/>
                </a:solidFill>
                <a:latin typeface="+mj-lt"/>
                <a:ea typeface="+mj-ea"/>
                <a:cs typeface="+mj-cs"/>
              </a:rPr>
              <a:t>CLASS DIAGRAM:</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891" y="1447799"/>
            <a:ext cx="2331469" cy="1444752"/>
          </a:xfrm>
        </p:spPr>
        <p:txBody>
          <a:bodyPr anchor="b">
            <a:normAutofit/>
          </a:bodyPr>
          <a:lstStyle/>
          <a:p>
            <a:r>
              <a:rPr lang="en-US" sz="2800" b="1" i="1">
                <a:solidFill>
                  <a:srgbClr val="EBEBEB"/>
                </a:solidFill>
                <a:latin typeface="Times New Roman" pitchFamily="18" charset="0"/>
                <a:cs typeface="Times New Roman" pitchFamily="18" charset="0"/>
              </a:rPr>
              <a:t>ADMIN SEQUENCE DIAGRAM:</a:t>
            </a: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1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703491" y="417491"/>
            <a:ext cx="68580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 name="Rectangle 1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CF016EF6-8F90-4101-8321-2DDFCA3A4DA5}"/>
              </a:ext>
            </a:extLst>
          </p:cNvPr>
          <p:cNvSpPr>
            <a:spLocks noGrp="1"/>
          </p:cNvSpPr>
          <p:nvPr>
            <p:ph idx="1"/>
          </p:nvPr>
        </p:nvSpPr>
        <p:spPr>
          <a:xfrm>
            <a:off x="482891" y="3072385"/>
            <a:ext cx="2331043" cy="2947415"/>
          </a:xfrm>
        </p:spPr>
        <p:txBody>
          <a:bodyPr>
            <a:normAutofit/>
          </a:bodyPr>
          <a:lstStyle/>
          <a:p>
            <a:endParaRPr lang="en-US" sz="1200">
              <a:solidFill>
                <a:srgbClr val="FFFFFF"/>
              </a:solidFill>
            </a:endParaRPr>
          </a:p>
        </p:txBody>
      </p:sp>
      <p:pic>
        <p:nvPicPr>
          <p:cNvPr id="6" name="Picture 2"/>
          <p:cNvPicPr>
            <a:picLocks noChangeAspect="1" noChangeArrowheads="1"/>
          </p:cNvPicPr>
          <p:nvPr/>
        </p:nvPicPr>
        <p:blipFill>
          <a:blip r:embed="rId2" cstate="print"/>
          <a:stretch>
            <a:fillRect/>
          </a:stretch>
        </p:blipFill>
        <p:spPr bwMode="auto">
          <a:xfrm>
            <a:off x="3841210" y="1447799"/>
            <a:ext cx="4762140" cy="4572001"/>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50209" y="1325880"/>
            <a:ext cx="2508015" cy="3066507"/>
          </a:xfrm>
        </p:spPr>
        <p:txBody>
          <a:bodyPr vert="horz" lIns="91440" tIns="45720" rIns="91440" bIns="45720" rtlCol="0" anchor="b">
            <a:normAutofit/>
          </a:bodyPr>
          <a:lstStyle/>
          <a:p>
            <a:pPr defTabSz="457200">
              <a:lnSpc>
                <a:spcPct val="90000"/>
              </a:lnSpc>
            </a:pPr>
            <a:r>
              <a:rPr lang="en-US" sz="3300" b="0" i="0" kern="1200">
                <a:solidFill>
                  <a:srgbClr val="EBEBEB"/>
                </a:solidFill>
                <a:latin typeface="+mj-lt"/>
                <a:ea typeface="+mj-ea"/>
                <a:cs typeface="+mj-cs"/>
              </a:rPr>
              <a:t>FARMER SEQUENCE DIAGRAM:</a:t>
            </a:r>
          </a:p>
        </p:txBody>
      </p:sp>
      <p:sp useBgFill="1">
        <p:nvSpPr>
          <p:cNvPr id="25" name="Rectangle 24">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85" y="639905"/>
            <a:ext cx="5186748"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2"/>
          <p:cNvPicPr>
            <a:picLocks noGrp="1" noChangeAspect="1" noChangeArrowheads="1"/>
          </p:cNvPicPr>
          <p:nvPr>
            <p:ph idx="1"/>
          </p:nvPr>
        </p:nvPicPr>
        <p:blipFill>
          <a:blip r:embed="rId6" cstate="print"/>
          <a:stretch>
            <a:fillRect/>
          </a:stretch>
        </p:blipFill>
        <p:spPr bwMode="auto">
          <a:xfrm>
            <a:off x="1032381" y="965141"/>
            <a:ext cx="4075013" cy="4932911"/>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891" y="1447799"/>
            <a:ext cx="2331469" cy="1444752"/>
          </a:xfrm>
        </p:spPr>
        <p:txBody>
          <a:bodyPr anchor="b">
            <a:normAutofit/>
          </a:bodyPr>
          <a:lstStyle/>
          <a:p>
            <a:r>
              <a:rPr lang="en-US" sz="2800" b="1" i="1">
                <a:solidFill>
                  <a:srgbClr val="EBEBEB"/>
                </a:solidFill>
                <a:latin typeface="Times New Roman" pitchFamily="18" charset="0"/>
                <a:cs typeface="Times New Roman" pitchFamily="18" charset="0"/>
              </a:rPr>
              <a:t>ER DIAGRAM</a:t>
            </a:r>
            <a:r>
              <a:rPr lang="en-US" sz="2800">
                <a:solidFill>
                  <a:srgbClr val="EBEBEB"/>
                </a:solidFill>
                <a:latin typeface="Times New Roman" pitchFamily="18" charset="0"/>
                <a:cs typeface="Times New Roman" pitchFamily="18" charset="0"/>
              </a:rPr>
              <a:t>:</a:t>
            </a:r>
          </a:p>
        </p:txBody>
      </p:sp>
      <p:sp>
        <p:nvSpPr>
          <p:cNvPr id="4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9"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703491" y="417491"/>
            <a:ext cx="68580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0"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Content Placeholder 8">
            <a:extLst>
              <a:ext uri="{FF2B5EF4-FFF2-40B4-BE49-F238E27FC236}">
                <a16:creationId xmlns:a16="http://schemas.microsoft.com/office/drawing/2014/main" id="{389EF839-E499-4F9A-8237-3EB95E39327D}"/>
              </a:ext>
            </a:extLst>
          </p:cNvPr>
          <p:cNvSpPr>
            <a:spLocks noGrp="1"/>
          </p:cNvSpPr>
          <p:nvPr>
            <p:ph idx="1"/>
          </p:nvPr>
        </p:nvSpPr>
        <p:spPr>
          <a:xfrm>
            <a:off x="482891" y="3072385"/>
            <a:ext cx="2331043" cy="2947415"/>
          </a:xfrm>
        </p:spPr>
        <p:txBody>
          <a:bodyPr>
            <a:normAutofit/>
          </a:bodyPr>
          <a:lstStyle/>
          <a:p>
            <a:endParaRPr lang="en-US" sz="1200">
              <a:solidFill>
                <a:srgbClr val="FFFFFF"/>
              </a:solidFill>
            </a:endParaRPr>
          </a:p>
        </p:txBody>
      </p:sp>
      <p:pic>
        <p:nvPicPr>
          <p:cNvPr id="5" name="Content Placeholder 4" descr="erdplus-diagram.png"/>
          <p:cNvPicPr>
            <a:picLocks noChangeAspect="1"/>
          </p:cNvPicPr>
          <p:nvPr/>
        </p:nvPicPr>
        <p:blipFill>
          <a:blip r:embed="rId2" cstate="print"/>
          <a:stretch>
            <a:fillRect/>
          </a:stretch>
        </p:blipFill>
        <p:spPr>
          <a:xfrm>
            <a:off x="3786338" y="3057825"/>
            <a:ext cx="4871885" cy="1351948"/>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2">
            <a:extLst>
              <a:ext uri="{FF2B5EF4-FFF2-40B4-BE49-F238E27FC236}">
                <a16:creationId xmlns:a16="http://schemas.microsoft.com/office/drawing/2014/main" id="{B752C725-B522-4564-A048-13842452E6E2}"/>
              </a:ext>
            </a:extLst>
          </p:cNvPr>
          <p:cNvGraphicFramePr>
            <a:graphicFrameLocks noGrp="1"/>
          </p:cNvGraphicFramePr>
          <p:nvPr>
            <p:ph idx="1"/>
          </p:nvPr>
        </p:nvGraphicFramePr>
        <p:xfrm>
          <a:off x="533400" y="685800"/>
          <a:ext cx="81534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734105C7-B760-4C91-81CA-968A85FFD470}"/>
              </a:ext>
            </a:extLst>
          </p:cNvPr>
          <p:cNvGraphicFramePr>
            <a:graphicFrameLocks noGrp="1"/>
          </p:cNvGraphicFramePr>
          <p:nvPr>
            <p:ph idx="1"/>
            <p:extLst>
              <p:ext uri="{D42A27DB-BD31-4B8C-83A1-F6EECF244321}">
                <p14:modId xmlns:p14="http://schemas.microsoft.com/office/powerpoint/2010/main" val="4246219558"/>
              </p:ext>
            </p:extLst>
          </p:nvPr>
        </p:nvGraphicFramePr>
        <p:xfrm>
          <a:off x="3786187" y="1447800"/>
          <a:ext cx="48720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012871" y="1447800"/>
            <a:ext cx="3298371" cy="3329581"/>
          </a:xfrm>
        </p:spPr>
        <p:txBody>
          <a:bodyPr vert="horz" lIns="91440" tIns="45720" rIns="91440" bIns="45720" rtlCol="0" anchor="b">
            <a:normAutofit/>
          </a:bodyPr>
          <a:lstStyle/>
          <a:p>
            <a:pPr defTabSz="457200"/>
            <a:r>
              <a:rPr lang="en-US" sz="5200" b="0" i="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9805FCFC-AE75-4179-816D-C329F4FEA1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2890" y="1384808"/>
            <a:ext cx="4087918" cy="4087918"/>
          </a:xfrm>
          <a:prstGeom prst="rect">
            <a:avLst/>
          </a:prstGeom>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16563"/>
          </a:xfrm>
        </p:spPr>
        <p:txBody>
          <a:bodyPr>
            <a:normAutofit/>
          </a:bodyPr>
          <a:lstStyle/>
          <a:p>
            <a:pPr>
              <a:buNone/>
            </a:pPr>
            <a:r>
              <a:rPr lang="en-US" sz="2400" b="1" i="1" dirty="0">
                <a:solidFill>
                  <a:schemeClr val="accent1">
                    <a:lumMod val="60000"/>
                    <a:lumOff val="40000"/>
                  </a:schemeClr>
                </a:solidFill>
                <a:latin typeface="Times New Roman" pitchFamily="18" charset="0"/>
                <a:cs typeface="Times New Roman" pitchFamily="18" charset="0"/>
              </a:rPr>
              <a:t>ABSTRACT:</a:t>
            </a:r>
            <a:endParaRPr lang="en-US" sz="2400" dirty="0">
              <a:latin typeface="Times New Roman" pitchFamily="18" charset="0"/>
              <a:cs typeface="Times New Roman" pitchFamily="18" charset="0"/>
            </a:endParaRPr>
          </a:p>
          <a:p>
            <a:pPr algn="just">
              <a:buNone/>
            </a:pPr>
            <a:r>
              <a:rPr lang="en-IN" sz="2300" dirty="0">
                <a:latin typeface="Times New Roman" pitchFamily="18" charset="0"/>
                <a:cs typeface="Times New Roman" pitchFamily="18" charset="0"/>
              </a:rPr>
              <a:t>Indian most of the population is dependent on agriculture. However, there is also need to review and revitalize the mechanism for updating the technology. In the upcoming years agriculture will see major </a:t>
            </a:r>
            <a:r>
              <a:rPr lang="en-IN" sz="2300" dirty="0" err="1">
                <a:latin typeface="Times New Roman" pitchFamily="18" charset="0"/>
                <a:cs typeface="Times New Roman" pitchFamily="18" charset="0"/>
              </a:rPr>
              <a:t>changes.The</a:t>
            </a:r>
            <a:r>
              <a:rPr lang="en-IN" sz="2300" dirty="0">
                <a:latin typeface="Times New Roman" pitchFamily="18" charset="0"/>
                <a:cs typeface="Times New Roman" pitchFamily="18" charset="0"/>
              </a:rPr>
              <a:t> large amount of crop is getting damage in the field due to the bacterial attacks and lack of information resources. Annually, such loss exceeds 40% in total. So, the paper presented here suggest various ways in which a farmer can utilize on their handsets using application called “Farmer app”, to assist them for relatively better cultivation and merchandise. Our proposed Farmer application will provides the details about customer and farmer and also it avoids the third party buyer problem which cause problem for farmers.</a:t>
            </a:r>
            <a:endParaRPr lang="en-US" sz="23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609600"/>
            <a:ext cx="8229600" cy="5516563"/>
          </a:xfrm>
        </p:spPr>
        <p:txBody>
          <a:bodyPr>
            <a:normAutofit fontScale="92500" lnSpcReduction="10000"/>
          </a:bodyPr>
          <a:lstStyle/>
          <a:p>
            <a:pPr algn="just">
              <a:buNone/>
            </a:pPr>
            <a:r>
              <a:rPr lang="en-US" b="1" i="1" dirty="0">
                <a:solidFill>
                  <a:schemeClr val="tx2">
                    <a:lumMod val="60000"/>
                    <a:lumOff val="40000"/>
                  </a:schemeClr>
                </a:solidFill>
                <a:latin typeface="Times New Roman" pitchFamily="18" charset="0"/>
                <a:cs typeface="Times New Roman" pitchFamily="18" charset="0"/>
              </a:rPr>
              <a:t>INTRODUCTION:</a:t>
            </a:r>
          </a:p>
          <a:p>
            <a:pPr algn="just">
              <a:buNone/>
            </a:pPr>
            <a:endParaRPr lang="en-US" b="1" i="1" dirty="0">
              <a:solidFill>
                <a:schemeClr val="accent1">
                  <a:lumMod val="60000"/>
                  <a:lumOff val="40000"/>
                </a:schemeClr>
              </a:solidFill>
              <a:latin typeface="Times New Roman" pitchFamily="18" charset="0"/>
              <a:cs typeface="Times New Roman" pitchFamily="18" charset="0"/>
            </a:endParaRPr>
          </a:p>
          <a:p>
            <a:pPr marL="431800" indent="-323850" algn="jus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500" dirty="0">
                <a:latin typeface="Times New Roman" pitchFamily="18" charset="0"/>
                <a:cs typeface="Times New Roman" pitchFamily="18" charset="0"/>
              </a:rPr>
              <a:t>Now a days, many android applications are available which provides many smart things to the users Google’s Android Operating System in Mobile phones are still relatively new, however, Android Operating System has been progressing quite rapidly.</a:t>
            </a:r>
          </a:p>
          <a:p>
            <a:pPr marL="431800" indent="-323850" algn="jus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500" dirty="0">
                <a:latin typeface="Times New Roman" pitchFamily="18" charset="0"/>
                <a:cs typeface="Times New Roman" pitchFamily="18" charset="0"/>
              </a:rPr>
              <a:t>Easy access to thousands of applications via the Google Android App Market – When you love to install applications or games, through Google’s Android App Market can download applications for free.  </a:t>
            </a:r>
          </a:p>
          <a:p>
            <a:pPr marL="431800" indent="-323850" algn="jus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500" dirty="0">
                <a:latin typeface="Times New Roman" pitchFamily="18" charset="0"/>
                <a:cs typeface="Times New Roman" pitchFamily="18" charset="0"/>
              </a:rPr>
              <a:t>Conceived as a counterpoint IOS, Android is a graph showing a significant development, it certainly cannot be separated from supports major mobile phone manufacturers who participated to bring mobile-phone operating system Android.</a:t>
            </a:r>
          </a:p>
          <a:p>
            <a:pPr algn="just">
              <a:buNone/>
            </a:pPr>
            <a:endParaRPr lang="en-US"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latin typeface="Times New Roman" pitchFamily="18" charset="0"/>
                <a:cs typeface="Times New Roman" pitchFamily="18" charset="0"/>
              </a:rPr>
              <a:t>MAIN OBJECTIVE</a:t>
            </a:r>
          </a:p>
        </p:txBody>
      </p:sp>
      <p:sp>
        <p:nvSpPr>
          <p:cNvPr id="3" name="Content Placeholder 2"/>
          <p:cNvSpPr>
            <a:spLocks noGrp="1"/>
          </p:cNvSpPr>
          <p:nvPr>
            <p:ph idx="1"/>
          </p:nvPr>
        </p:nvSpPr>
        <p:spPr>
          <a:xfrm>
            <a:off x="0" y="2209800"/>
            <a:ext cx="8229600" cy="4325112"/>
          </a:xfrm>
        </p:spPr>
        <p:txBody>
          <a:bodyPr/>
          <a:lstStyle/>
          <a:p>
            <a:pPr marL="1346200" indent="-550863">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t>Avoid third party vendor</a:t>
            </a:r>
          </a:p>
          <a:p>
            <a:pPr marL="1346200" indent="-550863">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dirty="0"/>
          </a:p>
          <a:p>
            <a:pPr marL="1346200" indent="-550863">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t>User friendly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9" name="Rectangle 1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2"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2">
            <a:extLst>
              <a:ext uri="{FF2B5EF4-FFF2-40B4-BE49-F238E27FC236}">
                <a16:creationId xmlns:a16="http://schemas.microsoft.com/office/drawing/2014/main" id="{8A204EC3-6C8C-4775-B1EC-38D4F4AC4C6D}"/>
              </a:ext>
            </a:extLst>
          </p:cNvPr>
          <p:cNvGraphicFramePr>
            <a:graphicFrameLocks noGrp="1"/>
          </p:cNvGraphicFramePr>
          <p:nvPr>
            <p:ph idx="1"/>
            <p:extLst>
              <p:ext uri="{D42A27DB-BD31-4B8C-83A1-F6EECF244321}">
                <p14:modId xmlns:p14="http://schemas.microsoft.com/office/powerpoint/2010/main" val="3603869505"/>
              </p:ext>
            </p:extLst>
          </p:nvPr>
        </p:nvGraphicFramePr>
        <p:xfrm>
          <a:off x="486697" y="2810256"/>
          <a:ext cx="8171528"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3903081" y="1645920"/>
            <a:ext cx="4439628" cy="4470821"/>
          </a:xfrm>
        </p:spPr>
        <p:txBody>
          <a:bodyPr>
            <a:normAutofit/>
          </a:bodyPr>
          <a:lstStyle/>
          <a:p>
            <a:pPr>
              <a:lnSpc>
                <a:spcPct val="90000"/>
              </a:lnSpc>
              <a:buNone/>
            </a:pPr>
            <a:endParaRPr lang="en-US" sz="1900"/>
          </a:p>
          <a:p>
            <a:pPr>
              <a:lnSpc>
                <a:spcPct val="90000"/>
              </a:lnSpc>
              <a:buNone/>
            </a:pPr>
            <a:r>
              <a:rPr lang="en-US" sz="1900" b="1"/>
              <a:t>2). AGRICULTURE BASED ANDROID APPLICATION.</a:t>
            </a:r>
          </a:p>
          <a:p>
            <a:pPr>
              <a:lnSpc>
                <a:spcPct val="90000"/>
              </a:lnSpc>
            </a:pPr>
            <a:endParaRPr lang="en-US" sz="1900" b="1"/>
          </a:p>
          <a:p>
            <a:pPr>
              <a:lnSpc>
                <a:spcPct val="90000"/>
              </a:lnSpc>
            </a:pPr>
            <a:r>
              <a:rPr lang="en-US" sz="1900">
                <a:latin typeface="Times New Roman" pitchFamily="18" charset="0"/>
                <a:cs typeface="Times New Roman" pitchFamily="18" charset="0"/>
              </a:rPr>
              <a:t>.This project shows a simulation of live environment which takes different aspects into consideration like market-</a:t>
            </a:r>
            <a:r>
              <a:rPr lang="en-US" sz="1900" err="1">
                <a:latin typeface="Times New Roman" pitchFamily="18" charset="0"/>
                <a:cs typeface="Times New Roman" pitchFamily="18" charset="0"/>
              </a:rPr>
              <a:t>demandand</a:t>
            </a:r>
            <a:r>
              <a:rPr lang="en-US" sz="1900">
                <a:latin typeface="Times New Roman" pitchFamily="18" charset="0"/>
                <a:cs typeface="Times New Roman" pitchFamily="18" charset="0"/>
              </a:rPr>
              <a:t>-supply, production forecast, fertilizer preferences etc.</a:t>
            </a:r>
          </a:p>
          <a:p>
            <a:pPr>
              <a:lnSpc>
                <a:spcPct val="90000"/>
              </a:lnSpc>
            </a:pPr>
            <a:endParaRPr lang="en-US" sz="1900" b="1"/>
          </a:p>
          <a:p>
            <a:pPr>
              <a:lnSpc>
                <a:spcPct val="90000"/>
              </a:lnSpc>
              <a:buNone/>
            </a:pPr>
            <a:endParaRPr lang="en-US" sz="1900"/>
          </a:p>
          <a:p>
            <a:pPr>
              <a:lnSpc>
                <a:spcPct val="90000"/>
              </a:lnSpc>
              <a:buNone/>
            </a:pPr>
            <a:endParaRPr lang="en-US" sz="1900">
              <a:latin typeface="Times New Roman" pitchFamily="18" charset="0"/>
              <a:cs typeface="Times New Roman" pitchFamily="18" charset="0"/>
            </a:endParaRPr>
          </a:p>
          <a:p>
            <a:pPr>
              <a:lnSpc>
                <a:spcPct val="90000"/>
              </a:lnSpc>
              <a:buNone/>
            </a:pPr>
            <a:r>
              <a:rPr lang="en-US" sz="1900"/>
              <a:t> </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p:cNvSpPr>
            <a:spLocks noGrp="1"/>
          </p:cNvSpPr>
          <p:nvPr>
            <p:ph idx="1"/>
          </p:nvPr>
        </p:nvSpPr>
        <p:spPr>
          <a:xfrm>
            <a:off x="827484" y="2763520"/>
            <a:ext cx="6709905" cy="3484879"/>
          </a:xfrm>
        </p:spPr>
        <p:txBody>
          <a:bodyPr>
            <a:normAutofit/>
          </a:bodyPr>
          <a:lstStyle/>
          <a:p>
            <a:pPr>
              <a:lnSpc>
                <a:spcPct val="90000"/>
              </a:lnSpc>
              <a:buNone/>
            </a:pPr>
            <a:r>
              <a:rPr lang="en-US" sz="1700" b="1" i="1">
                <a:latin typeface="Times New Roman" pitchFamily="18" charset="0"/>
                <a:cs typeface="Times New Roman" pitchFamily="18" charset="0"/>
              </a:rPr>
              <a:t>EXISTING SYSTEM</a:t>
            </a:r>
            <a:r>
              <a:rPr lang="en-US" sz="1700">
                <a:latin typeface="Times New Roman" pitchFamily="18" charset="0"/>
                <a:cs typeface="Times New Roman" pitchFamily="18" charset="0"/>
              </a:rPr>
              <a:t>:</a:t>
            </a:r>
            <a:r>
              <a:rPr lang="en-US" sz="1700"/>
              <a:t> </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700">
                <a:latin typeface="Times New Roman" pitchFamily="18" charset="0"/>
                <a:cs typeface="Times New Roman" pitchFamily="18" charset="0"/>
              </a:rPr>
              <a:t>In existing system, they use traditional farming method</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700">
                <a:latin typeface="Times New Roman" pitchFamily="18" charset="0"/>
                <a:cs typeface="Times New Roman" pitchFamily="18" charset="0"/>
              </a:rPr>
              <a:t>Traditional farming tolerated unpredicted environment where as, Modern farming provide predictable environment by SMS service.</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700">
                <a:latin typeface="Times New Roman" pitchFamily="18" charset="0"/>
                <a:cs typeface="Times New Roman" pitchFamily="18" charset="0"/>
              </a:rPr>
              <a:t>Traditional farming needs great amount of labour and various activities to go through for conducting farming. </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700">
                <a:latin typeface="Times New Roman" pitchFamily="18" charset="0"/>
                <a:cs typeface="Times New Roman" pitchFamily="18" charset="0"/>
              </a:rPr>
              <a:t>On the other hand Modern farming does not need great amount of labour since the mobile and machines take care of everything.</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700">
                <a:latin typeface="Times New Roman" pitchFamily="18" charset="0"/>
                <a:cs typeface="Times New Roman" pitchFamily="18" charset="0"/>
              </a:rPr>
              <a:t>This system is very slow.</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700">
                <a:latin typeface="Times New Roman" pitchFamily="18" charset="0"/>
                <a:cs typeface="Times New Roman" pitchFamily="18" charset="0"/>
              </a:rPr>
              <a:t>Third party may give less amount of money for farmers.</a:t>
            </a:r>
          </a:p>
          <a:p>
            <a:pPr>
              <a:lnSpc>
                <a:spcPct val="90000"/>
              </a:lnSpc>
            </a:pPr>
            <a:endParaRPr lang="en-US" sz="1700"/>
          </a:p>
        </p:txBody>
      </p:sp>
      <p:sp>
        <p:nvSpPr>
          <p:cNvPr id="4" name="Rectangle 2"/>
          <p:cNvSpPr txBox="1">
            <a:spLocks noChangeArrowheads="1"/>
          </p:cNvSpPr>
          <p:nvPr/>
        </p:nvSpPr>
        <p:spPr>
          <a:xfrm>
            <a:off x="0" y="990600"/>
            <a:ext cx="9359900" cy="5040312"/>
          </a:xfrm>
          <a:prstGeom prst="rect">
            <a:avLst/>
          </a:prstGeom>
        </p:spPr>
        <p:txBody>
          <a:bodyPr vert="horz">
            <a:normAutofit/>
          </a:bodyPr>
          <a:lstStyle/>
          <a:p>
            <a:pPr marL="889000" marR="0" lvl="0" indent="-550863" algn="just" defTabSz="914400" rtl="0" eaLnBrk="1" fontAlgn="auto" latinLnBrk="0" hangingPunct="1">
              <a:lnSpc>
                <a:spcPct val="10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kumimoji="0" lang="en-IN" sz="23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21"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p:cNvSpPr>
            <a:spLocks noGrp="1"/>
          </p:cNvSpPr>
          <p:nvPr>
            <p:ph idx="1"/>
          </p:nvPr>
        </p:nvSpPr>
        <p:spPr>
          <a:xfrm>
            <a:off x="486698" y="2548281"/>
            <a:ext cx="3841954" cy="3658689"/>
          </a:xfrm>
        </p:spPr>
        <p:txBody>
          <a:bodyPr>
            <a:normAutofit/>
          </a:bodyPr>
          <a:lstStyle/>
          <a:p>
            <a:pPr>
              <a:lnSpc>
                <a:spcPct val="90000"/>
              </a:lnSpc>
              <a:buNone/>
            </a:pPr>
            <a:r>
              <a:rPr lang="en-US" sz="1400" b="1" i="1">
                <a:latin typeface="Times New Roman" pitchFamily="18" charset="0"/>
                <a:cs typeface="Times New Roman" pitchFamily="18" charset="0"/>
              </a:rPr>
              <a:t>PROPOSED SYSTEM:</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400">
                <a:latin typeface="Times New Roman" pitchFamily="18" charset="0"/>
                <a:cs typeface="Times New Roman" pitchFamily="18" charset="0"/>
              </a:rPr>
              <a:t>Our proposed Farmer application provides better relationship between customer and farmer.</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400">
                <a:latin typeface="Times New Roman" pitchFamily="18" charset="0"/>
                <a:cs typeface="Times New Roman" pitchFamily="18" charset="0"/>
              </a:rPr>
              <a:t>Our Android app is to enhance transparency in the agriculture commodity marketplace by providing market price information, facilitating collective buying of inputs and collective selling of produce.</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400">
                <a:latin typeface="Times New Roman" pitchFamily="18" charset="0"/>
                <a:cs typeface="Times New Roman" pitchFamily="18" charset="0"/>
              </a:rPr>
              <a:t>Also we facilitate SMS service which send the crop information to their phone over message service.</a:t>
            </a:r>
          </a:p>
          <a:p>
            <a:pPr marL="889000" indent="-550863" fontAlgn="auto">
              <a:lnSpc>
                <a:spcPct val="90000"/>
              </a:lnSpc>
              <a:spcBef>
                <a:spcPts val="441"/>
              </a:spcBef>
              <a:spcAft>
                <a:spcPts val="0"/>
              </a:spcAft>
              <a:buClr>
                <a:srgbClr val="2C3E5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400">
                <a:latin typeface="Times New Roman" pitchFamily="18" charset="0"/>
                <a:cs typeface="Times New Roman" pitchFamily="18" charset="0"/>
              </a:rPr>
              <a:t>Area based customer selection is also there in our application.</a:t>
            </a:r>
            <a:endParaRPr lang="en-US" sz="1400" b="1" i="1" u="sng">
              <a:latin typeface="Times New Roman" pitchFamily="18" charset="0"/>
              <a:cs typeface="Times New Roman" pitchFamily="18" charset="0"/>
            </a:endParaRPr>
          </a:p>
        </p:txBody>
      </p:sp>
      <p:pic>
        <p:nvPicPr>
          <p:cNvPr id="22" name="Graphic 6" descr="CRM Customer Insights App">
            <a:extLst>
              <a:ext uri="{FF2B5EF4-FFF2-40B4-BE49-F238E27FC236}">
                <a16:creationId xmlns:a16="http://schemas.microsoft.com/office/drawing/2014/main" id="{51AC5D86-AE5B-4B5A-986F-6C670211C8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2288" y="2548281"/>
            <a:ext cx="3662018" cy="3662018"/>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2A0BD6C79C674DA6BB021EE849CCB5" ma:contentTypeVersion="7" ma:contentTypeDescription="Create a new document." ma:contentTypeScope="" ma:versionID="802d521e47809a9db32f7954b34b1ff7">
  <xsd:schema xmlns:xsd="http://www.w3.org/2001/XMLSchema" xmlns:xs="http://www.w3.org/2001/XMLSchema" xmlns:p="http://schemas.microsoft.com/office/2006/metadata/properties" xmlns:ns3="67652265-1805-43c4-8e7a-bdb04ea945bb" xmlns:ns4="9748eafc-635e-4e26-9944-832b53cbe210" targetNamespace="http://schemas.microsoft.com/office/2006/metadata/properties" ma:root="true" ma:fieldsID="f5414c9a0bd32c3306c1a0ab67433a32" ns3:_="" ns4:_="">
    <xsd:import namespace="67652265-1805-43c4-8e7a-bdb04ea945bb"/>
    <xsd:import namespace="9748eafc-635e-4e26-9944-832b53cbe21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652265-1805-43c4-8e7a-bdb04ea94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48eafc-635e-4e26-9944-832b53cbe21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64EC5A-0062-4FC9-A9C4-E63B3C9BF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652265-1805-43c4-8e7a-bdb04ea945bb"/>
    <ds:schemaRef ds:uri="9748eafc-635e-4e26-9944-832b53cbe2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3A05FF-3B3B-4FDB-8B2D-7E3B0DE3C7CC}">
  <ds:schemaRefs>
    <ds:schemaRef ds:uri="http://schemas.microsoft.com/sharepoint/v3/contenttype/forms"/>
  </ds:schemaRefs>
</ds:datastoreItem>
</file>

<file path=customXml/itemProps3.xml><?xml version="1.0" encoding="utf-8"?>
<ds:datastoreItem xmlns:ds="http://schemas.openxmlformats.org/officeDocument/2006/customXml" ds:itemID="{9DA4C7B5-7EC0-444F-934A-7883F351E44A}">
  <ds:schemaRefs>
    <ds:schemaRef ds:uri="http://schemas.microsoft.com/office/2006/documentManagement/types"/>
    <ds:schemaRef ds:uri="http://purl.org/dc/dcmitype/"/>
    <ds:schemaRef ds:uri="http://schemas.microsoft.com/office/2006/metadata/properties"/>
    <ds:schemaRef ds:uri="67652265-1805-43c4-8e7a-bdb04ea945bb"/>
    <ds:schemaRef ds:uri="http://schemas.microsoft.com/office/infopath/2007/PartnerControls"/>
    <ds:schemaRef ds:uri="http://purl.org/dc/elements/1.1/"/>
    <ds:schemaRef ds:uri="http://schemas.openxmlformats.org/package/2006/metadata/core-properties"/>
    <ds:schemaRef ds:uri="9748eafc-635e-4e26-9944-832b53cbe210"/>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TotalTime>
  <Words>782</Words>
  <Application>Microsoft Office PowerPoint</Application>
  <PresentationFormat>On-screen Show (4:3)</PresentationFormat>
  <Paragraphs>80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Times New Roman</vt:lpstr>
      <vt:lpstr>Wingdings</vt:lpstr>
      <vt:lpstr>Wingdings 3</vt:lpstr>
      <vt:lpstr>Ion</vt:lpstr>
      <vt:lpstr>DEVELOPMENT OF A TELUGU APP FOR FARMER PRODUCT SALES AND SERVICES. </vt:lpstr>
      <vt:lpstr>PowerPoint Presentation</vt:lpstr>
      <vt:lpstr>PowerPoint Presentation</vt:lpstr>
      <vt:lpstr>PowerPoint Presentation</vt:lpstr>
      <vt:lpstr>MAIN OBJECTIVE</vt:lpstr>
      <vt:lpstr>PowerPoint Presentation</vt:lpstr>
      <vt:lpstr>PowerPoint Presentation</vt:lpstr>
      <vt:lpstr>PowerPoint Presentation</vt:lpstr>
      <vt:lpstr>PowerPoint Presentation</vt:lpstr>
      <vt:lpstr>SYSTEM ARCHITECTURE</vt:lpstr>
      <vt:lpstr>PowerPoint Presentation</vt:lpstr>
      <vt:lpstr>PowerPoint Presentation</vt:lpstr>
      <vt:lpstr>DESIGN  </vt:lpstr>
      <vt:lpstr>USECASE DIAGRAM:</vt:lpstr>
      <vt:lpstr>FARMER USECASE DIAGRAM:</vt:lpstr>
      <vt:lpstr>CLASS DIAGRAM:</vt:lpstr>
      <vt:lpstr>ADMIN SEQUENCE DIAGRAM:</vt:lpstr>
      <vt:lpstr>FARMER SEQUENCE DIAGRAM:</vt:lpstr>
      <vt:lpstr>ER DIAGRAM: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TELUGU APP FOR FARMER PRODUCT SALES AND SERVICES. </dc:title>
  <dc:creator>Anirudh Reddy Suram</dc:creator>
  <cp:lastModifiedBy>Anirudh Reddy Suram</cp:lastModifiedBy>
  <cp:revision>1</cp:revision>
  <dcterms:created xsi:type="dcterms:W3CDTF">2020-10-11T19:54:12Z</dcterms:created>
  <dcterms:modified xsi:type="dcterms:W3CDTF">2020-10-11T19:59:30Z</dcterms:modified>
</cp:coreProperties>
</file>