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922"/>
    <a:srgbClr val="FBA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6C3A-D6EF-4091-ADED-112DDE1CC6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63AF-3992-4C12-B6FA-8192DAD5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E4F0-45EE-A422-DCF0-BBD54DFB7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D77B-8213-184C-B59A-0B84BE62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F99AC-85CF-3A28-F6AD-1193DE64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D89-26DE-480F-9538-C1EAE87BD3BF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1356-2855-43E3-CE0A-BCE26961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D286-91D2-7055-D218-FF7741CA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BFC0-178A-019F-F238-0A2CA31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EE1CA-8894-1DDE-1476-35B70D55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9BF6-0055-0525-2D01-D81C57D8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27D3-CA5C-4A86-BD2C-FA91CCC422B0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F72-26C6-5860-A448-34CFD56B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8A55-E5BE-EDE6-CD35-47BA9756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6AEB2-0439-8824-68DE-99421CDF7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D74AE-2016-BD50-6577-70006790D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3570-1A6A-B4B9-E13C-C164C781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3BA-93BA-42B9-A5AE-A7AF3F2E4F30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5CBC-812E-ACD5-3FF1-911A0F6B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8CC0-D96B-9BDB-6663-24A731FD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CCD4-1FA1-29B3-BEA1-AF908AF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F3F5-CB08-B7F1-B40B-11629A9F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260E-EA1C-545B-AF2F-CF4F74C5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8CE4-90C3-423E-B4BD-4839AC84A14F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E389-D187-9490-7696-49E83A9F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BCCD-5810-226D-D5BD-5AC36D6A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0FFE-A97E-C102-9AA1-BA8B573B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27B2-C79F-D1E8-C8F4-8C03E0E6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045B-A4C8-8F78-F0EA-3CAF41ED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2FC7-EB69-4A2F-85DA-B779E4BBF981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9BB3E-1E59-E762-4647-D42C0E05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FD774-9886-591D-837C-644865F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8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DDF1-82F1-022B-4406-1A69B4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46DD-B946-1092-DA3F-E1DB90F30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4575-75D1-0B1E-0939-0340AD63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CD0C-B504-6434-500C-2E71E636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6357-C346-43B7-B757-D1A18176DB13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6EF74-2867-919A-D064-05C073D1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1F4BC-D32B-FF57-7759-F7BBF1F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1FEF-7E25-9452-17BF-1F29AC99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02A6D-A04C-FAAD-0C9F-FFDCC0368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D27BC-5909-D2B1-3D99-35D3027B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45BDA-B439-FDD2-E9EE-3205D069E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436A5-55D2-3E2A-C32B-386F55C9E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D1984-7D7F-09C5-02B9-C09E1157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6299-6EC9-4885-95C5-0A2A11113E9F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B8EE7-EAE9-0859-E644-601C6A7C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76BD6-A147-6541-7A1A-38C368E0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1F1-DA07-BD84-4412-BBD5915C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DD7A2-049B-86D7-FAC0-923E9D5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275-0DC1-4BB3-9530-744C81C57DCF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3420D-FA09-E5AE-95FF-4B869B59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59D6B-36D4-F97D-1D09-AC6925E8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83073-7415-2288-7C75-21931AC8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D2F3-99D1-47F6-B0E8-6C3CD0C0F0F1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37283-1569-E5BC-7DE1-E69A5BF0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9BD8-C821-CD6A-4580-BB33BC77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C7D3-4F99-6694-255C-88D26851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3672-7582-952A-54A2-F67F6BD36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3F8E6-AC49-38D3-450B-15E5C259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6A96D-CB89-D595-5A92-D6BF3FC2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768-6B68-4FF9-9189-92E89F8A1168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BB14-F35C-0786-AD9F-451A86D5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33F5-1C10-43ED-5BF9-B446D587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36AE-4ACC-4856-729A-1006088E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A7BEF-10C9-C1F6-1654-747BE7416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F33F9-F109-D03C-A2B8-C39E7A4DB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93FCF-C903-6539-9784-98DEA196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7E42-0AFC-4D71-9F23-55E27711395D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8E2FB-4ADC-C1B0-1567-33CE7392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6EB65-F2BA-4AD8-F6ED-5CDBD452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54A88-D09E-10FD-198C-3DC19EAE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B1C99-2D3C-F8B4-ABC5-76193691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FCEF-5E6D-2543-594E-AD30768BF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0AA9-41C4-435A-BAF4-D4D26497DCB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9C8E-0CD1-B1FD-C781-02E6A9539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E1B3-0373-C065-A417-3701491B4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SmartHacks2K24" TargetMode="External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08863EF-8456-7884-BAD2-56489AF1C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"/>
          <a:stretch/>
        </p:blipFill>
        <p:spPr>
          <a:xfrm>
            <a:off x="0" y="-13952"/>
            <a:ext cx="12384911" cy="687195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4A3DF-F164-25BE-0A12-15D4BC4B4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0" y="-240276"/>
            <a:ext cx="2521360" cy="2521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E31074-B5D9-C1BE-554C-469F60C9F3AD}"/>
              </a:ext>
            </a:extLst>
          </p:cNvPr>
          <p:cNvSpPr txBox="1"/>
          <p:nvPr/>
        </p:nvSpPr>
        <p:spPr>
          <a:xfrm>
            <a:off x="5973052" y="250398"/>
            <a:ext cx="5150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 INFORMATION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4EFE5-9A3B-1A4B-2DC8-596720B097CE}"/>
              </a:ext>
            </a:extLst>
          </p:cNvPr>
          <p:cNvSpPr txBox="1"/>
          <p:nvPr/>
        </p:nvSpPr>
        <p:spPr>
          <a:xfrm>
            <a:off x="6031827" y="1521419"/>
            <a:ext cx="27972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Name:</a:t>
            </a:r>
            <a:endParaRPr lang="en-US" sz="21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479CC-D926-E032-34D4-1F4B1C0C8799}"/>
              </a:ext>
            </a:extLst>
          </p:cNvPr>
          <p:cNvSpPr txBox="1"/>
          <p:nvPr/>
        </p:nvSpPr>
        <p:spPr>
          <a:xfrm>
            <a:off x="6022507" y="2236182"/>
            <a:ext cx="3913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Leader 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97DDA-40E5-867A-70E4-9D84240FE142}"/>
              </a:ext>
            </a:extLst>
          </p:cNvPr>
          <p:cNvSpPr txBox="1"/>
          <p:nvPr/>
        </p:nvSpPr>
        <p:spPr>
          <a:xfrm>
            <a:off x="6015577" y="2945852"/>
            <a:ext cx="2095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55BE4-3553-76D1-F622-5363216C6D56}"/>
              </a:ext>
            </a:extLst>
          </p:cNvPr>
          <p:cNvSpPr txBox="1"/>
          <p:nvPr/>
        </p:nvSpPr>
        <p:spPr>
          <a:xfrm>
            <a:off x="6018815" y="3645516"/>
            <a:ext cx="3804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 Statement: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53307-ECD8-C842-D174-AD45F686533C}"/>
              </a:ext>
            </a:extLst>
          </p:cNvPr>
          <p:cNvSpPr txBox="1"/>
          <p:nvPr/>
        </p:nvSpPr>
        <p:spPr>
          <a:xfrm>
            <a:off x="6001758" y="4866573"/>
            <a:ext cx="39445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Institute Name:</a:t>
            </a:r>
          </a:p>
        </p:txBody>
      </p:sp>
    </p:spTree>
    <p:extLst>
      <p:ext uri="{BB962C8B-B14F-4D97-AF65-F5344CB8AC3E}">
        <p14:creationId xmlns:p14="http://schemas.microsoft.com/office/powerpoint/2010/main" val="202641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532441" y="659761"/>
            <a:ext cx="75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 of 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297177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509288" y="671335"/>
            <a:ext cx="9745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Literature Survey (Study of existing Solutions):</a:t>
            </a:r>
          </a:p>
        </p:txBody>
      </p:sp>
    </p:spTree>
    <p:extLst>
      <p:ext uri="{BB962C8B-B14F-4D97-AF65-F5344CB8AC3E}">
        <p14:creationId xmlns:p14="http://schemas.microsoft.com/office/powerpoint/2010/main" val="103596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509289" y="659760"/>
            <a:ext cx="75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Idea/Approach to solve Problem:</a:t>
            </a:r>
          </a:p>
        </p:txBody>
      </p:sp>
    </p:spTree>
    <p:extLst>
      <p:ext uri="{BB962C8B-B14F-4D97-AF65-F5344CB8AC3E}">
        <p14:creationId xmlns:p14="http://schemas.microsoft.com/office/powerpoint/2010/main" val="344070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509289" y="659760"/>
            <a:ext cx="75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 Stack:</a:t>
            </a:r>
          </a:p>
        </p:txBody>
      </p:sp>
    </p:spTree>
    <p:extLst>
      <p:ext uri="{BB962C8B-B14F-4D97-AF65-F5344CB8AC3E}">
        <p14:creationId xmlns:p14="http://schemas.microsoft.com/office/powerpoint/2010/main" val="14244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474560" y="682904"/>
            <a:ext cx="475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Unique Value Proposition: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B1650-D550-C440-51AA-02A2721EE087}"/>
              </a:ext>
            </a:extLst>
          </p:cNvPr>
          <p:cNvSpPr txBox="1"/>
          <p:nvPr/>
        </p:nvSpPr>
        <p:spPr>
          <a:xfrm>
            <a:off x="453340" y="3429000"/>
            <a:ext cx="439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 of Implementation: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1FA85-508D-0E47-DD50-9513BDB69EC8}"/>
              </a:ext>
            </a:extLst>
          </p:cNvPr>
          <p:cNvSpPr txBox="1"/>
          <p:nvPr/>
        </p:nvSpPr>
        <p:spPr>
          <a:xfrm>
            <a:off x="6377648" y="3428032"/>
            <a:ext cx="276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Dependencies: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E2AE-EBCF-8B70-430F-BBC07F417E61}"/>
              </a:ext>
            </a:extLst>
          </p:cNvPr>
          <p:cNvSpPr/>
          <p:nvPr/>
        </p:nvSpPr>
        <p:spPr>
          <a:xfrm>
            <a:off x="451413" y="3970116"/>
            <a:ext cx="5347504" cy="2511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8AF00F-A4EB-44DD-A4F9-03D3C25E1F44}"/>
              </a:ext>
            </a:extLst>
          </p:cNvPr>
          <p:cNvSpPr/>
          <p:nvPr/>
        </p:nvSpPr>
        <p:spPr>
          <a:xfrm>
            <a:off x="6460604" y="3983619"/>
            <a:ext cx="5347504" cy="2511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509289" y="659760"/>
            <a:ext cx="75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Outcomes: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91E8D-6636-F914-E091-9BFCBC06332B}"/>
              </a:ext>
            </a:extLst>
          </p:cNvPr>
          <p:cNvSpPr txBox="1"/>
          <p:nvPr/>
        </p:nvSpPr>
        <p:spPr>
          <a:xfrm>
            <a:off x="476494" y="3451185"/>
            <a:ext cx="782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Real Life use cases (Societal Impact):</a:t>
            </a:r>
          </a:p>
        </p:txBody>
      </p:sp>
    </p:spTree>
    <p:extLst>
      <p:ext uri="{BB962C8B-B14F-4D97-AF65-F5344CB8AC3E}">
        <p14:creationId xmlns:p14="http://schemas.microsoft.com/office/powerpoint/2010/main" val="171898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509289" y="659760"/>
            <a:ext cx="75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Details: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D77CC-3820-9423-497F-0487C9EB64F3}"/>
              </a:ext>
            </a:extLst>
          </p:cNvPr>
          <p:cNvSpPr txBox="1"/>
          <p:nvPr/>
        </p:nvSpPr>
        <p:spPr>
          <a:xfrm>
            <a:off x="717628" y="1794076"/>
            <a:ext cx="10579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Team Name:</a:t>
            </a:r>
          </a:p>
          <a:p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Team Leader:</a:t>
            </a:r>
            <a:r>
              <a:rPr lang="en-US" sz="240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                   Year                       Branch</a:t>
            </a:r>
            <a:endParaRPr lang="en-US" sz="240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Team Member 1: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                   Year                       Branch</a:t>
            </a:r>
            <a:endParaRPr lang="en-US" sz="2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Team Member 2: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                   Year                       Branch</a:t>
            </a:r>
            <a:endParaRPr lang="en-US" sz="2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Team Member 3: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                   Year                       Branch</a:t>
            </a:r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3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509289" y="659760"/>
            <a:ext cx="75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EA6C9-6934-1709-124F-908ADAF5B712}"/>
              </a:ext>
            </a:extLst>
          </p:cNvPr>
          <p:cNvSpPr txBox="1"/>
          <p:nvPr/>
        </p:nvSpPr>
        <p:spPr>
          <a:xfrm>
            <a:off x="682906" y="1261637"/>
            <a:ext cx="107065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Save this presentation with your team name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Please ensure that the presentation does not exceed 10 slides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Keep your explanation precise and easy to understand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Please save the file in PDF (</a:t>
            </a:r>
            <a:r>
              <a:rPr lang="en-US" sz="2400" i="1">
                <a:latin typeface="Verdana" panose="020B0604030504040204" pitchFamily="34" charset="0"/>
                <a:ea typeface="Verdana" panose="020B0604030504040204" pitchFamily="34" charset="0"/>
              </a:rPr>
              <a:t>Recommended) 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or PPT format and visit 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https://linktr.ee/SmartHacks2K24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 to upload it. Other formats such as Word Doc, or any others are not supported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You can remove this slide safely for submission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Violating any note point may lead to team disqualification 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padakanti dilip</dc:creator>
  <cp:lastModifiedBy>918790469775</cp:lastModifiedBy>
  <cp:revision>1</cp:revision>
  <dcterms:created xsi:type="dcterms:W3CDTF">2024-05-26T09:57:47Z</dcterms:created>
  <dcterms:modified xsi:type="dcterms:W3CDTF">2024-05-26T16:22:00Z</dcterms:modified>
</cp:coreProperties>
</file>