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8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11270-1E01-4063-91C6-4759F82F8AE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CD6B-243F-4786-9F65-7431C69D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252" y="1223343"/>
            <a:ext cx="178149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252" y="1223343"/>
            <a:ext cx="178149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9667" y="1941339"/>
            <a:ext cx="19526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2128" y="1941339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41" name="Straight Connector 40"/>
          <p:cNvCxnSpPr>
            <a:stCxn id="4" idx="2"/>
            <a:endCxn id="3" idx="0"/>
          </p:cNvCxnSpPr>
          <p:nvPr/>
        </p:nvCxnSpPr>
        <p:spPr>
          <a:xfrm>
            <a:off x="6096000" y="1592675"/>
            <a:ext cx="0" cy="348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307" y="172076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252" y="1223343"/>
            <a:ext cx="178149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9667" y="1941339"/>
            <a:ext cx="19526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2128" y="1941339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9667" y="2310671"/>
            <a:ext cx="92964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Name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9307" y="2310671"/>
            <a:ext cx="102302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Scene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41" name="Straight Connector 40"/>
          <p:cNvCxnSpPr>
            <a:stCxn id="4" idx="2"/>
            <a:endCxn id="3" idx="0"/>
          </p:cNvCxnSpPr>
          <p:nvPr/>
        </p:nvCxnSpPr>
        <p:spPr>
          <a:xfrm>
            <a:off x="6096000" y="1592675"/>
            <a:ext cx="0" cy="348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307" y="172076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252" y="1223343"/>
            <a:ext cx="178149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9667" y="1941339"/>
            <a:ext cx="19526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2128" y="1941339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9667" y="2310671"/>
            <a:ext cx="92964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Name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9307" y="2310671"/>
            <a:ext cx="102302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Scene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870" y="3049333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0409" y="3049333"/>
            <a:ext cx="1560821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Object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31" name="Straight Connector 30"/>
          <p:cNvCxnSpPr>
            <a:stCxn id="7" idx="2"/>
            <a:endCxn id="9" idx="0"/>
          </p:cNvCxnSpPr>
          <p:nvPr/>
        </p:nvCxnSpPr>
        <p:spPr>
          <a:xfrm>
            <a:off x="6560820" y="2680003"/>
            <a:ext cx="0" cy="36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0627" y="2700671"/>
            <a:ext cx="15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(Hierarchy)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01806" y="2812162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>
            <a:stCxn id="4" idx="2"/>
            <a:endCxn id="3" idx="0"/>
          </p:cNvCxnSpPr>
          <p:nvPr/>
        </p:nvCxnSpPr>
        <p:spPr>
          <a:xfrm>
            <a:off x="6096000" y="1592675"/>
            <a:ext cx="0" cy="348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307" y="172076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eft Brace 19"/>
          <p:cNvSpPr/>
          <p:nvPr/>
        </p:nvSpPr>
        <p:spPr>
          <a:xfrm rot="5400000">
            <a:off x="5911336" y="-47088"/>
            <a:ext cx="369330" cy="7300839"/>
          </a:xfrm>
          <a:prstGeom prst="leftBrace">
            <a:avLst>
              <a:gd name="adj1" fmla="val 49322"/>
              <a:gd name="adj2" fmla="val 437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252" y="1223343"/>
            <a:ext cx="178149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9667" y="1941339"/>
            <a:ext cx="19526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2128" y="1941339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9667" y="2310671"/>
            <a:ext cx="92964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Name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9307" y="2310671"/>
            <a:ext cx="102302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Scene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870" y="3049333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0409" y="3049333"/>
            <a:ext cx="1560821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Object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5582" y="3787999"/>
            <a:ext cx="3216944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Geometry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1857" y="3787999"/>
            <a:ext cx="167261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Light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3802" y="3787999"/>
            <a:ext cx="167261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Camera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31" name="Straight Connector 30"/>
          <p:cNvCxnSpPr>
            <a:stCxn id="7" idx="2"/>
            <a:endCxn id="9" idx="0"/>
          </p:cNvCxnSpPr>
          <p:nvPr/>
        </p:nvCxnSpPr>
        <p:spPr>
          <a:xfrm>
            <a:off x="6560820" y="2680003"/>
            <a:ext cx="0" cy="36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0627" y="2700671"/>
            <a:ext cx="15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(Hierarchy)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01806" y="2812162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>
            <a:stCxn id="4" idx="2"/>
            <a:endCxn id="3" idx="0"/>
          </p:cNvCxnSpPr>
          <p:nvPr/>
        </p:nvCxnSpPr>
        <p:spPr>
          <a:xfrm>
            <a:off x="6096000" y="1592675"/>
            <a:ext cx="0" cy="348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307" y="172076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eft Brace 19"/>
          <p:cNvSpPr/>
          <p:nvPr/>
        </p:nvSpPr>
        <p:spPr>
          <a:xfrm rot="5400000">
            <a:off x="5911336" y="-47088"/>
            <a:ext cx="369330" cy="7300839"/>
          </a:xfrm>
          <a:prstGeom prst="leftBrace">
            <a:avLst>
              <a:gd name="adj1" fmla="val 49322"/>
              <a:gd name="adj2" fmla="val 437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252" y="1223343"/>
            <a:ext cx="178149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9667" y="1941339"/>
            <a:ext cx="19526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2128" y="1941339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9667" y="2310671"/>
            <a:ext cx="92964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Name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9307" y="2310671"/>
            <a:ext cx="102302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Scene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870" y="3049333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0409" y="3049333"/>
            <a:ext cx="1560821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Object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5582" y="3787999"/>
            <a:ext cx="3216944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Geometry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5582" y="4157331"/>
            <a:ext cx="992331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Points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7914" y="4157328"/>
            <a:ext cx="1018974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Faces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6889" y="4157328"/>
            <a:ext cx="120563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Shaders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1857" y="3787999"/>
            <a:ext cx="167261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Light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3802" y="3787999"/>
            <a:ext cx="167261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Camera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31" name="Straight Connector 30"/>
          <p:cNvCxnSpPr>
            <a:stCxn id="7" idx="2"/>
            <a:endCxn id="9" idx="0"/>
          </p:cNvCxnSpPr>
          <p:nvPr/>
        </p:nvCxnSpPr>
        <p:spPr>
          <a:xfrm>
            <a:off x="6560820" y="2680003"/>
            <a:ext cx="0" cy="36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0627" y="2700671"/>
            <a:ext cx="15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(Hierarchy)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01806" y="2812162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>
            <a:stCxn id="4" idx="2"/>
            <a:endCxn id="3" idx="0"/>
          </p:cNvCxnSpPr>
          <p:nvPr/>
        </p:nvCxnSpPr>
        <p:spPr>
          <a:xfrm>
            <a:off x="6096000" y="1592675"/>
            <a:ext cx="0" cy="348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307" y="172076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eft Brace 19"/>
          <p:cNvSpPr/>
          <p:nvPr/>
        </p:nvSpPr>
        <p:spPr>
          <a:xfrm rot="5400000">
            <a:off x="5911336" y="-47088"/>
            <a:ext cx="369330" cy="7300839"/>
          </a:xfrm>
          <a:prstGeom prst="leftBrace">
            <a:avLst>
              <a:gd name="adj1" fmla="val 49322"/>
              <a:gd name="adj2" fmla="val 437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252" y="1223343"/>
            <a:ext cx="178149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9667" y="1941339"/>
            <a:ext cx="19526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Document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2128" y="1941339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9667" y="2310671"/>
            <a:ext cx="929640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Name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9307" y="2310671"/>
            <a:ext cx="102302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Scene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870" y="3049333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Id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0409" y="3049333"/>
            <a:ext cx="1560821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Object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5438" y="4895993"/>
            <a:ext cx="167261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05438" y="5265325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X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2977" y="5265325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516" y="5265325"/>
            <a:ext cx="557539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Z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5582" y="3787999"/>
            <a:ext cx="3216944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Geometry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5582" y="4157331"/>
            <a:ext cx="992331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Points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7914" y="4157328"/>
            <a:ext cx="1018974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Faces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6889" y="4157328"/>
            <a:ext cx="120563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Shaders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1857" y="3787999"/>
            <a:ext cx="167261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Light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3802" y="3787999"/>
            <a:ext cx="167261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" dirty="0" smtClean="0">
                <a:latin typeface="Arial Black" panose="020B0A04020102020204" pitchFamily="34" charset="0"/>
              </a:rPr>
              <a:t>Camera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/>
          <p:cNvCxnSpPr>
            <a:stCxn id="11" idx="2"/>
            <a:endCxn id="12" idx="0"/>
          </p:cNvCxnSpPr>
          <p:nvPr/>
        </p:nvCxnSpPr>
        <p:spPr>
          <a:xfrm flipH="1">
            <a:off x="2941747" y="4526663"/>
            <a:ext cx="1" cy="36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2417" y="4679491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>
            <a:stCxn id="7" idx="2"/>
            <a:endCxn id="9" idx="0"/>
          </p:cNvCxnSpPr>
          <p:nvPr/>
        </p:nvCxnSpPr>
        <p:spPr>
          <a:xfrm>
            <a:off x="6560820" y="2680003"/>
            <a:ext cx="0" cy="36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0627" y="2700671"/>
            <a:ext cx="159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(Hierarchy)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01806" y="2812162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/>
          <p:cNvCxnSpPr>
            <a:stCxn id="4" idx="2"/>
            <a:endCxn id="3" idx="0"/>
          </p:cNvCxnSpPr>
          <p:nvPr/>
        </p:nvCxnSpPr>
        <p:spPr>
          <a:xfrm>
            <a:off x="6096000" y="1592675"/>
            <a:ext cx="0" cy="348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49307" y="1720765"/>
            <a:ext cx="37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Reischuck</dc:creator>
  <cp:lastModifiedBy>Andreas Reischuck</cp:lastModifiedBy>
  <cp:revision>12</cp:revision>
  <dcterms:created xsi:type="dcterms:W3CDTF">2019-10-27T12:09:19Z</dcterms:created>
  <dcterms:modified xsi:type="dcterms:W3CDTF">2019-10-27T13:39:02Z</dcterms:modified>
</cp:coreProperties>
</file>