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1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2F1-9C91-4B46-B024-F980FC79B449}" type="datetimeFigureOut">
              <a:rPr lang="ko-KR" altLang="en-US" smtClean="0"/>
              <a:t>2019-03-03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7F8-568F-4CCF-8CEC-576CEB578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50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2F1-9C91-4B46-B024-F980FC79B449}" type="datetimeFigureOut">
              <a:rPr lang="ko-KR" altLang="en-US" smtClean="0"/>
              <a:t>2019-03-03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7F8-568F-4CCF-8CEC-576CEB578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40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2F1-9C91-4B46-B024-F980FC79B449}" type="datetimeFigureOut">
              <a:rPr lang="ko-KR" altLang="en-US" smtClean="0"/>
              <a:t>2019-03-03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7F8-568F-4CCF-8CEC-576CEB578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54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2F1-9C91-4B46-B024-F980FC79B449}" type="datetimeFigureOut">
              <a:rPr lang="ko-KR" altLang="en-US" smtClean="0"/>
              <a:t>2019-03-03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7F8-568F-4CCF-8CEC-576CEB578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32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2F1-9C91-4B46-B024-F980FC79B449}" type="datetimeFigureOut">
              <a:rPr lang="ko-KR" altLang="en-US" smtClean="0"/>
              <a:t>2019-03-03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7F8-568F-4CCF-8CEC-576CEB578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63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2F1-9C91-4B46-B024-F980FC79B449}" type="datetimeFigureOut">
              <a:rPr lang="ko-KR" altLang="en-US" smtClean="0"/>
              <a:t>2019-03-03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7F8-568F-4CCF-8CEC-576CEB578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78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2F1-9C91-4B46-B024-F980FC79B449}" type="datetimeFigureOut">
              <a:rPr lang="ko-KR" altLang="en-US" smtClean="0"/>
              <a:t>2019-03-03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7F8-568F-4CCF-8CEC-576CEB578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6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2F1-9C91-4B46-B024-F980FC79B449}" type="datetimeFigureOut">
              <a:rPr lang="ko-KR" altLang="en-US" smtClean="0"/>
              <a:t>2019-03-03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7F8-568F-4CCF-8CEC-576CEB578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4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2F1-9C91-4B46-B024-F980FC79B449}" type="datetimeFigureOut">
              <a:rPr lang="ko-KR" altLang="en-US" smtClean="0"/>
              <a:t>2019-03-03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7F8-568F-4CCF-8CEC-576CEB578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37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2F1-9C91-4B46-B024-F980FC79B449}" type="datetimeFigureOut">
              <a:rPr lang="ko-KR" altLang="en-US" smtClean="0"/>
              <a:t>2019-03-03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7F8-568F-4CCF-8CEC-576CEB578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3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2F1-9C91-4B46-B024-F980FC79B449}" type="datetimeFigureOut">
              <a:rPr lang="ko-KR" altLang="en-US" smtClean="0"/>
              <a:t>2019-03-03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7F8-568F-4CCF-8CEC-576CEB578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2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D2F1-9C91-4B46-B024-F980FC79B449}" type="datetimeFigureOut">
              <a:rPr lang="ko-KR" altLang="en-US" smtClean="0"/>
              <a:t>2019-03-03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57F8-568F-4CCF-8CEC-576CEB578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9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ARA </a:t>
            </a:r>
            <a:br>
              <a:rPr lang="en-US" altLang="ko-KR" sz="5400" dirty="0" smtClean="0"/>
            </a:br>
            <a:r>
              <a:rPr lang="en-US" altLang="ko-KR" sz="4400" dirty="0" smtClean="0"/>
              <a:t>UI(PAGE)</a:t>
            </a:r>
            <a:r>
              <a:rPr lang="ko-KR" altLang="en-US" sz="4400" dirty="0" smtClean="0"/>
              <a:t>에 따른</a:t>
            </a:r>
            <a:r>
              <a:rPr lang="en-US" altLang="ko-KR" sz="4400" dirty="0" smtClean="0"/>
              <a:t>SYSTEM FLOW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By </a:t>
            </a:r>
            <a:r>
              <a:rPr lang="ko-KR" altLang="en-US" dirty="0" err="1" smtClean="0"/>
              <a:t>꾸꾸아빠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2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7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프로필 화</a:t>
            </a:r>
            <a:r>
              <a:rPr lang="ko-KR" altLang="en-US" sz="3200" dirty="0" smtClean="0"/>
              <a:t>면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2934972" y="1797624"/>
            <a:ext cx="2660904" cy="48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프로필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682187" y="-10511"/>
            <a:ext cx="3509813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5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8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회원가입 </a:t>
            </a:r>
            <a:r>
              <a:rPr lang="ko-KR" altLang="en-US" sz="3200" dirty="0" smtClean="0"/>
              <a:t>화</a:t>
            </a:r>
            <a:r>
              <a:rPr lang="ko-KR" altLang="en-US" sz="3200" dirty="0" smtClean="0"/>
              <a:t>면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2934972" y="1797624"/>
            <a:ext cx="2660904" cy="48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682187" y="-10511"/>
            <a:ext cx="3509813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9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9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회원 정보 찾기 화면</a:t>
            </a:r>
            <a:r>
              <a:rPr lang="en-US" altLang="ko-KR" sz="3200" dirty="0" smtClean="0"/>
              <a:t>(ID, </a:t>
            </a:r>
            <a:r>
              <a:rPr lang="ko-KR" altLang="en-US" sz="3200" dirty="0" err="1" smtClean="0"/>
              <a:t>비번찾기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2934972" y="1797624"/>
            <a:ext cx="2660904" cy="48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정보 찾기 화면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682187" y="-25234"/>
            <a:ext cx="3509813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8944" y="2629687"/>
            <a:ext cx="788174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비번 찾기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2488722" y="2629687"/>
            <a:ext cx="1704839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ID </a:t>
            </a:r>
            <a:r>
              <a:rPr lang="ko-KR" altLang="en-US" sz="1100" dirty="0" smtClean="0"/>
              <a:t>찾기</a:t>
            </a:r>
            <a:endParaRPr lang="ko-KR" altLang="en-US" sz="1100" dirty="0"/>
          </a:p>
        </p:txBody>
      </p:sp>
      <p:cxnSp>
        <p:nvCxnSpPr>
          <p:cNvPr id="7" name="직선 화살표 연결선 6"/>
          <p:cNvCxnSpPr>
            <a:endCxn id="5" idx="0"/>
          </p:cNvCxnSpPr>
          <p:nvPr/>
        </p:nvCxnSpPr>
        <p:spPr>
          <a:xfrm flipH="1">
            <a:off x="1983031" y="2277810"/>
            <a:ext cx="2282393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6" idx="0"/>
          </p:cNvCxnSpPr>
          <p:nvPr/>
        </p:nvCxnSpPr>
        <p:spPr>
          <a:xfrm flipH="1">
            <a:off x="3341142" y="2277810"/>
            <a:ext cx="924282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8832569" y="2408893"/>
            <a:ext cx="311082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비번 찾기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832569" y="3842495"/>
            <a:ext cx="3110822" cy="44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724750" y="6419088"/>
            <a:ext cx="3363618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16" idx="0"/>
          </p:cNvCxnSpPr>
          <p:nvPr/>
        </p:nvCxnSpPr>
        <p:spPr>
          <a:xfrm>
            <a:off x="3341142" y="3115995"/>
            <a:ext cx="3465" cy="1457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5" idx="0"/>
          </p:cNvCxnSpPr>
          <p:nvPr/>
        </p:nvCxnSpPr>
        <p:spPr>
          <a:xfrm>
            <a:off x="1983031" y="3115995"/>
            <a:ext cx="0" cy="335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158241" y="3451880"/>
            <a:ext cx="1649579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비번 찾기 페이지 이동 </a:t>
            </a:r>
            <a:r>
              <a:rPr lang="en-US" altLang="ko-KR" sz="1100" dirty="0" smtClean="0"/>
              <a:t>-10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2624738" y="4573925"/>
            <a:ext cx="1439737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아이디 찾기 페이지 이동 </a:t>
            </a:r>
            <a:r>
              <a:rPr lang="en-US" altLang="ko-KR" sz="1100" dirty="0" smtClean="0"/>
              <a:t>-11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213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10. </a:t>
            </a:r>
            <a:r>
              <a:rPr lang="ko-KR" altLang="en-US" sz="3200" dirty="0" err="1" smtClean="0"/>
              <a:t>비번찾기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화면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2934972" y="1797624"/>
            <a:ext cx="2660904" cy="48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비번 찾기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682187" y="-25234"/>
            <a:ext cx="3509813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832569" y="2408893"/>
            <a:ext cx="311082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비번 찾기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832569" y="3842495"/>
            <a:ext cx="3110822" cy="44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724750" y="6419088"/>
            <a:ext cx="3363618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11. ID</a:t>
            </a:r>
            <a:r>
              <a:rPr lang="ko-KR" altLang="en-US" sz="3200" dirty="0" smtClean="0"/>
              <a:t>찾기 화면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2934972" y="1797624"/>
            <a:ext cx="2660904" cy="48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r>
              <a:rPr lang="ko-KR" altLang="en-US" dirty="0" smtClean="0"/>
              <a:t>찾기 화면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682187" y="-25234"/>
            <a:ext cx="3509813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832569" y="2408893"/>
            <a:ext cx="311082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비번 찾기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832569" y="3842495"/>
            <a:ext cx="3110822" cy="44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724750" y="6419088"/>
            <a:ext cx="3363618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1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꺾인 연결선 114"/>
          <p:cNvCxnSpPr>
            <a:stCxn id="101" idx="3"/>
            <a:endCxn id="113" idx="1"/>
          </p:cNvCxnSpPr>
          <p:nvPr/>
        </p:nvCxnSpPr>
        <p:spPr>
          <a:xfrm flipV="1">
            <a:off x="5065774" y="710217"/>
            <a:ext cx="3752090" cy="2053130"/>
          </a:xfrm>
          <a:prstGeom prst="bentConnector3">
            <a:avLst>
              <a:gd name="adj1" fmla="val 906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09728" y="395096"/>
            <a:ext cx="1307592" cy="639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  <a:endCxn id="12" idx="1"/>
          </p:cNvCxnSpPr>
          <p:nvPr/>
        </p:nvCxnSpPr>
        <p:spPr>
          <a:xfrm>
            <a:off x="1417320" y="714660"/>
            <a:ext cx="84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258566" y="330612"/>
            <a:ext cx="2660904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화면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2" idx="3"/>
            <a:endCxn id="67" idx="1"/>
          </p:cNvCxnSpPr>
          <p:nvPr/>
        </p:nvCxnSpPr>
        <p:spPr>
          <a:xfrm flipV="1">
            <a:off x="4919470" y="710217"/>
            <a:ext cx="609602" cy="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7" idx="2"/>
            <a:endCxn id="20" idx="0"/>
          </p:cNvCxnSpPr>
          <p:nvPr/>
        </p:nvCxnSpPr>
        <p:spPr>
          <a:xfrm>
            <a:off x="6777228" y="1053117"/>
            <a:ext cx="0" cy="38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529072" y="1439581"/>
            <a:ext cx="249631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간략 설명</a:t>
            </a:r>
            <a:endParaRPr lang="ko-KR" altLang="en-US" dirty="0"/>
          </a:p>
        </p:txBody>
      </p:sp>
      <p:sp>
        <p:nvSpPr>
          <p:cNvPr id="22" name="다이아몬드 21"/>
          <p:cNvSpPr/>
          <p:nvPr/>
        </p:nvSpPr>
        <p:spPr>
          <a:xfrm>
            <a:off x="5524500" y="2407207"/>
            <a:ext cx="2496312" cy="1011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더 보기 선택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0" idx="2"/>
            <a:endCxn id="22" idx="0"/>
          </p:cNvCxnSpPr>
          <p:nvPr/>
        </p:nvCxnSpPr>
        <p:spPr>
          <a:xfrm flipH="1">
            <a:off x="6772656" y="2125381"/>
            <a:ext cx="4572" cy="28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/>
          <p:cNvSpPr/>
          <p:nvPr/>
        </p:nvSpPr>
        <p:spPr>
          <a:xfrm>
            <a:off x="5295900" y="4619232"/>
            <a:ext cx="2953512" cy="7122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유무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29072" y="3543104"/>
            <a:ext cx="249631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2" idx="2"/>
            <a:endCxn id="28" idx="0"/>
          </p:cNvCxnSpPr>
          <p:nvPr/>
        </p:nvCxnSpPr>
        <p:spPr>
          <a:xfrm>
            <a:off x="6772656" y="3418484"/>
            <a:ext cx="4572" cy="12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2"/>
            <a:endCxn id="25" idx="0"/>
          </p:cNvCxnSpPr>
          <p:nvPr/>
        </p:nvCxnSpPr>
        <p:spPr>
          <a:xfrm flipH="1">
            <a:off x="6772656" y="4228904"/>
            <a:ext cx="4572" cy="39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66" idx="0"/>
          </p:cNvCxnSpPr>
          <p:nvPr/>
        </p:nvCxnSpPr>
        <p:spPr>
          <a:xfrm>
            <a:off x="3589018" y="1098708"/>
            <a:ext cx="0" cy="3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258566" y="1439581"/>
            <a:ext cx="266090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쓰기 선택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29072" y="367317"/>
            <a:ext cx="249631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목록 선택</a:t>
            </a:r>
            <a:endParaRPr lang="ko-KR" altLang="en-US" dirty="0"/>
          </a:p>
        </p:txBody>
      </p:sp>
      <p:cxnSp>
        <p:nvCxnSpPr>
          <p:cNvPr id="95" name="꺾인 연결선 94"/>
          <p:cNvCxnSpPr>
            <a:stCxn id="22" idx="3"/>
            <a:endCxn id="12" idx="0"/>
          </p:cNvCxnSpPr>
          <p:nvPr/>
        </p:nvCxnSpPr>
        <p:spPr>
          <a:xfrm flipH="1" flipV="1">
            <a:off x="3589018" y="330612"/>
            <a:ext cx="4431794" cy="2582234"/>
          </a:xfrm>
          <a:prstGeom prst="bentConnector4">
            <a:avLst>
              <a:gd name="adj1" fmla="val -5158"/>
              <a:gd name="adj2" fmla="val 1088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다이아몬드 100"/>
          <p:cNvSpPr/>
          <p:nvPr/>
        </p:nvSpPr>
        <p:spPr>
          <a:xfrm>
            <a:off x="2112262" y="2407207"/>
            <a:ext cx="2953512" cy="7122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유무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66" idx="2"/>
            <a:endCxn id="101" idx="0"/>
          </p:cNvCxnSpPr>
          <p:nvPr/>
        </p:nvCxnSpPr>
        <p:spPr>
          <a:xfrm>
            <a:off x="3589018" y="2125381"/>
            <a:ext cx="0" cy="28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340862" y="3282226"/>
            <a:ext cx="249631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쓰기 화면</a:t>
            </a:r>
            <a:endParaRPr lang="ko-KR" altLang="en-US" dirty="0"/>
          </a:p>
        </p:txBody>
      </p:sp>
      <p:cxnSp>
        <p:nvCxnSpPr>
          <p:cNvPr id="108" name="직선 화살표 연결선 107"/>
          <p:cNvCxnSpPr>
            <a:stCxn id="101" idx="2"/>
            <a:endCxn id="107" idx="0"/>
          </p:cNvCxnSpPr>
          <p:nvPr/>
        </p:nvCxnSpPr>
        <p:spPr>
          <a:xfrm>
            <a:off x="3589018" y="3119487"/>
            <a:ext cx="0" cy="16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8817864" y="367317"/>
            <a:ext cx="249631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cxnSp>
        <p:nvCxnSpPr>
          <p:cNvPr id="118" name="꺾인 연결선 117"/>
          <p:cNvCxnSpPr>
            <a:stCxn id="25" idx="3"/>
            <a:endCxn id="113" idx="1"/>
          </p:cNvCxnSpPr>
          <p:nvPr/>
        </p:nvCxnSpPr>
        <p:spPr>
          <a:xfrm flipV="1">
            <a:off x="8249412" y="710217"/>
            <a:ext cx="568452" cy="42651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3" idx="2"/>
            <a:endCxn id="138" idx="0"/>
          </p:cNvCxnSpPr>
          <p:nvPr/>
        </p:nvCxnSpPr>
        <p:spPr>
          <a:xfrm>
            <a:off x="10066020" y="1053117"/>
            <a:ext cx="0" cy="38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다이아몬드 137"/>
          <p:cNvSpPr/>
          <p:nvPr/>
        </p:nvSpPr>
        <p:spPr>
          <a:xfrm>
            <a:off x="8589264" y="1433282"/>
            <a:ext cx="2953512" cy="7122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가입 성공</a:t>
            </a:r>
            <a:endParaRPr lang="ko-KR" altLang="en-US" dirty="0"/>
          </a:p>
        </p:txBody>
      </p:sp>
      <p:sp>
        <p:nvSpPr>
          <p:cNvPr id="145" name="직사각형 144"/>
          <p:cNvSpPr/>
          <p:nvPr/>
        </p:nvSpPr>
        <p:spPr>
          <a:xfrm>
            <a:off x="8817864" y="2497050"/>
            <a:ext cx="249631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 상태 화면</a:t>
            </a:r>
            <a:endParaRPr lang="ko-KR" altLang="en-US" dirty="0"/>
          </a:p>
        </p:txBody>
      </p:sp>
      <p:cxnSp>
        <p:nvCxnSpPr>
          <p:cNvPr id="146" name="직선 화살표 연결선 145"/>
          <p:cNvCxnSpPr>
            <a:stCxn id="138" idx="2"/>
            <a:endCxn id="145" idx="0"/>
          </p:cNvCxnSpPr>
          <p:nvPr/>
        </p:nvCxnSpPr>
        <p:spPr>
          <a:xfrm>
            <a:off x="10066020" y="2145562"/>
            <a:ext cx="0" cy="35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07" idx="2"/>
            <a:endCxn id="152" idx="0"/>
          </p:cNvCxnSpPr>
          <p:nvPr/>
        </p:nvCxnSpPr>
        <p:spPr>
          <a:xfrm>
            <a:off x="3589018" y="3968026"/>
            <a:ext cx="109728" cy="78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다이아몬드 151"/>
          <p:cNvSpPr/>
          <p:nvPr/>
        </p:nvSpPr>
        <p:spPr>
          <a:xfrm>
            <a:off x="2112262" y="4755490"/>
            <a:ext cx="3172967" cy="7122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쓰기 성공</a:t>
            </a:r>
            <a:endParaRPr lang="ko-KR" altLang="en-US" dirty="0"/>
          </a:p>
        </p:txBody>
      </p:sp>
      <p:cxnSp>
        <p:nvCxnSpPr>
          <p:cNvPr id="158" name="직선 화살표 연결선 157"/>
          <p:cNvCxnSpPr>
            <a:stCxn id="152" idx="2"/>
            <a:endCxn id="160" idx="0"/>
          </p:cNvCxnSpPr>
          <p:nvPr/>
        </p:nvCxnSpPr>
        <p:spPr>
          <a:xfrm flipH="1">
            <a:off x="3589018" y="5467770"/>
            <a:ext cx="109728" cy="26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2340862" y="5737173"/>
            <a:ext cx="249631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내용 화면</a:t>
            </a:r>
            <a:endParaRPr lang="ko-KR" altLang="en-US" dirty="0"/>
          </a:p>
        </p:txBody>
      </p:sp>
      <p:cxnSp>
        <p:nvCxnSpPr>
          <p:cNvPr id="171" name="꺾인 연결선 170"/>
          <p:cNvCxnSpPr>
            <a:stCxn id="152" idx="1"/>
            <a:endCxn id="12" idx="0"/>
          </p:cNvCxnSpPr>
          <p:nvPr/>
        </p:nvCxnSpPr>
        <p:spPr>
          <a:xfrm rot="10800000" flipH="1">
            <a:off x="2112262" y="330612"/>
            <a:ext cx="1476756" cy="4781018"/>
          </a:xfrm>
          <a:prstGeom prst="bentConnector4">
            <a:avLst>
              <a:gd name="adj1" fmla="val -15480"/>
              <a:gd name="adj2" fmla="val 1047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5524500" y="5719719"/>
            <a:ext cx="249631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내용 보기</a:t>
            </a:r>
            <a:endParaRPr lang="ko-KR" altLang="en-US" dirty="0"/>
          </a:p>
        </p:txBody>
      </p:sp>
      <p:cxnSp>
        <p:nvCxnSpPr>
          <p:cNvPr id="182" name="직선 화살표 연결선 181"/>
          <p:cNvCxnSpPr>
            <a:stCxn id="25" idx="2"/>
            <a:endCxn id="181" idx="0"/>
          </p:cNvCxnSpPr>
          <p:nvPr/>
        </p:nvCxnSpPr>
        <p:spPr>
          <a:xfrm>
            <a:off x="6772656" y="5331512"/>
            <a:ext cx="0" cy="38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-82296" y="1098708"/>
            <a:ext cx="1856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이전 사용에 로그인 했다면 로그인 상태로 앱 실행</a:t>
            </a:r>
            <a:endParaRPr lang="ko-KR" altLang="en-US" sz="11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319137" y="4078185"/>
            <a:ext cx="255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목적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장소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명수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인스타</a:t>
            </a:r>
            <a:r>
              <a:rPr lang="ko-KR" altLang="en-US" sz="1100" dirty="0" smtClean="0"/>
              <a:t> 연동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메신저 연동 기능 을 선택적으로 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7982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53888" y="-1029197"/>
            <a:ext cx="1307592" cy="639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  <a:endCxn id="12" idx="0"/>
          </p:cNvCxnSpPr>
          <p:nvPr/>
        </p:nvCxnSpPr>
        <p:spPr>
          <a:xfrm>
            <a:off x="6007684" y="-390069"/>
            <a:ext cx="0" cy="24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77232" y="-142558"/>
            <a:ext cx="2660904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글 목록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6281987" y="2977037"/>
            <a:ext cx="266090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SetState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3180646" y="2977037"/>
            <a:ext cx="249631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SetState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글목록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1" name="다이아몬드 100"/>
          <p:cNvSpPr/>
          <p:nvPr/>
        </p:nvSpPr>
        <p:spPr>
          <a:xfrm>
            <a:off x="4530928" y="4291747"/>
            <a:ext cx="2953512" cy="7122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유무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7598791" y="6803801"/>
            <a:ext cx="249631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 쓰기 화면</a:t>
            </a:r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4759528" y="8047238"/>
            <a:ext cx="249631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내용 화면</a:t>
            </a:r>
            <a:endParaRPr lang="ko-KR" altLang="en-US" dirty="0"/>
          </a:p>
        </p:txBody>
      </p:sp>
      <p:sp>
        <p:nvSpPr>
          <p:cNvPr id="38" name="다이아몬드 37"/>
          <p:cNvSpPr/>
          <p:nvPr/>
        </p:nvSpPr>
        <p:spPr>
          <a:xfrm>
            <a:off x="4530928" y="6635475"/>
            <a:ext cx="2953512" cy="7122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Isd.fd.f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>
            <a:stCxn id="12" idx="2"/>
            <a:endCxn id="44" idx="0"/>
          </p:cNvCxnSpPr>
          <p:nvPr/>
        </p:nvCxnSpPr>
        <p:spPr>
          <a:xfrm>
            <a:off x="6007684" y="625538"/>
            <a:ext cx="0" cy="38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/>
          <p:cNvSpPr/>
          <p:nvPr/>
        </p:nvSpPr>
        <p:spPr>
          <a:xfrm>
            <a:off x="4530928" y="1006937"/>
            <a:ext cx="2953512" cy="7122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클릭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44" idx="2"/>
            <a:endCxn id="67" idx="0"/>
          </p:cNvCxnSpPr>
          <p:nvPr/>
        </p:nvCxnSpPr>
        <p:spPr>
          <a:xfrm rot="5400000">
            <a:off x="4589333" y="1558686"/>
            <a:ext cx="1257820" cy="1578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03" idx="2"/>
            <a:endCxn id="66" idx="0"/>
          </p:cNvCxnSpPr>
          <p:nvPr/>
        </p:nvCxnSpPr>
        <p:spPr>
          <a:xfrm rot="5400000">
            <a:off x="8079977" y="1607819"/>
            <a:ext cx="901680" cy="1836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66" idx="2"/>
            <a:endCxn id="101" idx="0"/>
          </p:cNvCxnSpPr>
          <p:nvPr/>
        </p:nvCxnSpPr>
        <p:spPr>
          <a:xfrm rot="5400000">
            <a:off x="6495607" y="3174915"/>
            <a:ext cx="628910" cy="1604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67" idx="2"/>
            <a:endCxn id="101" idx="0"/>
          </p:cNvCxnSpPr>
          <p:nvPr/>
        </p:nvCxnSpPr>
        <p:spPr>
          <a:xfrm rot="16200000" flipH="1">
            <a:off x="4903788" y="3187851"/>
            <a:ext cx="628910" cy="1578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8" idx="3"/>
            <a:endCxn id="107" idx="0"/>
          </p:cNvCxnSpPr>
          <p:nvPr/>
        </p:nvCxnSpPr>
        <p:spPr>
          <a:xfrm flipV="1">
            <a:off x="7484440" y="6803801"/>
            <a:ext cx="1362507" cy="187814"/>
          </a:xfrm>
          <a:prstGeom prst="bentConnector4">
            <a:avLst>
              <a:gd name="adj1" fmla="val 4196"/>
              <a:gd name="adj2" fmla="val 311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38" idx="2"/>
            <a:endCxn id="160" idx="0"/>
          </p:cNvCxnSpPr>
          <p:nvPr/>
        </p:nvCxnSpPr>
        <p:spPr>
          <a:xfrm rot="5400000">
            <a:off x="5657943" y="7697496"/>
            <a:ext cx="69948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07" idx="2"/>
            <a:endCxn id="160" idx="0"/>
          </p:cNvCxnSpPr>
          <p:nvPr/>
        </p:nvCxnSpPr>
        <p:spPr>
          <a:xfrm rot="5400000">
            <a:off x="7148498" y="6348788"/>
            <a:ext cx="557637" cy="2839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101" idx="2"/>
            <a:endCxn id="142" idx="0"/>
          </p:cNvCxnSpPr>
          <p:nvPr/>
        </p:nvCxnSpPr>
        <p:spPr>
          <a:xfrm rot="5400000">
            <a:off x="5703079" y="5308632"/>
            <a:ext cx="60921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다이아몬드 102"/>
          <p:cNvSpPr/>
          <p:nvPr/>
        </p:nvSpPr>
        <p:spPr>
          <a:xfrm>
            <a:off x="7972439" y="1363077"/>
            <a:ext cx="2953512" cy="7122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쓰기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106" name="꺾인 연결선 105"/>
          <p:cNvCxnSpPr>
            <a:stCxn id="44" idx="3"/>
            <a:endCxn id="103" idx="0"/>
          </p:cNvCxnSpPr>
          <p:nvPr/>
        </p:nvCxnSpPr>
        <p:spPr>
          <a:xfrm>
            <a:off x="7484440" y="1363077"/>
            <a:ext cx="1964755" cy="12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735397" y="4968692"/>
            <a:ext cx="249631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cxnSp>
        <p:nvCxnSpPr>
          <p:cNvPr id="112" name="꺾인 연결선 111"/>
          <p:cNvCxnSpPr>
            <a:stCxn id="101" idx="3"/>
            <a:endCxn id="12" idx="3"/>
          </p:cNvCxnSpPr>
          <p:nvPr/>
        </p:nvCxnSpPr>
        <p:spPr>
          <a:xfrm flipH="1" flipV="1">
            <a:off x="7338136" y="241490"/>
            <a:ext cx="146304" cy="4406397"/>
          </a:xfrm>
          <a:prstGeom prst="bentConnector3">
            <a:avLst>
              <a:gd name="adj1" fmla="val -3048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01" idx="1"/>
            <a:endCxn id="111" idx="0"/>
          </p:cNvCxnSpPr>
          <p:nvPr/>
        </p:nvCxnSpPr>
        <p:spPr>
          <a:xfrm rot="10800000" flipV="1">
            <a:off x="1983554" y="4647886"/>
            <a:ext cx="2547375" cy="320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11" idx="2"/>
            <a:endCxn id="142" idx="0"/>
          </p:cNvCxnSpPr>
          <p:nvPr/>
        </p:nvCxnSpPr>
        <p:spPr>
          <a:xfrm rot="5400000" flipH="1" flipV="1">
            <a:off x="3974990" y="3621799"/>
            <a:ext cx="41255" cy="4024131"/>
          </a:xfrm>
          <a:prstGeom prst="bentConnector5">
            <a:avLst>
              <a:gd name="adj1" fmla="val -554115"/>
              <a:gd name="adj2" fmla="val 48977"/>
              <a:gd name="adj3" fmla="val 654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4677232" y="5613237"/>
            <a:ext cx="266090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GetState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159" name="꺾인 연결선 158"/>
          <p:cNvCxnSpPr>
            <a:stCxn id="142" idx="2"/>
            <a:endCxn id="38" idx="0"/>
          </p:cNvCxnSpPr>
          <p:nvPr/>
        </p:nvCxnSpPr>
        <p:spPr>
          <a:xfrm rot="5400000">
            <a:off x="5839465" y="6467256"/>
            <a:ext cx="3364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모서리가 둥근 직사각형 161"/>
          <p:cNvSpPr/>
          <p:nvPr/>
        </p:nvSpPr>
        <p:spPr>
          <a:xfrm>
            <a:off x="5502470" y="8971112"/>
            <a:ext cx="1307592" cy="639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52787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사각형 188"/>
          <p:cNvSpPr/>
          <p:nvPr/>
        </p:nvSpPr>
        <p:spPr>
          <a:xfrm>
            <a:off x="8685233" y="0"/>
            <a:ext cx="3509813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지도 화면</a:t>
            </a:r>
            <a:endParaRPr lang="ko-KR" altLang="en-US" sz="3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36140" y="951114"/>
            <a:ext cx="1307592" cy="480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2" idx="2"/>
            <a:endCxn id="14" idx="0"/>
          </p:cNvCxnSpPr>
          <p:nvPr/>
        </p:nvCxnSpPr>
        <p:spPr>
          <a:xfrm>
            <a:off x="3789936" y="1431300"/>
            <a:ext cx="0" cy="366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59484" y="1797624"/>
            <a:ext cx="2660904" cy="48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화면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4" idx="2"/>
            <a:endCxn id="42" idx="0"/>
          </p:cNvCxnSpPr>
          <p:nvPr/>
        </p:nvCxnSpPr>
        <p:spPr>
          <a:xfrm flipH="1">
            <a:off x="508565" y="2277810"/>
            <a:ext cx="3281371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1567" y="5531599"/>
            <a:ext cx="3576675" cy="43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/>
              <a:t>초록색 박스인 기능을 클릭 시 </a:t>
            </a:r>
            <a:r>
              <a:rPr lang="ko-KR" altLang="en-US" sz="1100" dirty="0" err="1" smtClean="0"/>
              <a:t>로그인이</a:t>
            </a:r>
            <a:r>
              <a:rPr lang="ko-KR" altLang="en-US" sz="1100" dirty="0" smtClean="0"/>
              <a:t> 안되어 있다면 로그인 화면으로 이동 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33" y="50292"/>
            <a:ext cx="3509813" cy="7214616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9137859" y="2074736"/>
            <a:ext cx="777240" cy="4032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314387" y="2712707"/>
            <a:ext cx="777240" cy="4032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9294835" y="3369088"/>
            <a:ext cx="777240" cy="4032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11256264" y="5724144"/>
            <a:ext cx="938782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글 쓰기</a:t>
            </a:r>
            <a:endParaRPr lang="ko-KR" altLang="en-US" sz="9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685233" y="6419088"/>
            <a:ext cx="3509813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 보기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778240" y="768552"/>
            <a:ext cx="3332943" cy="301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 검색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137859" y="365125"/>
            <a:ext cx="2215941" cy="25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지역 명 검색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457432" y="374725"/>
            <a:ext cx="711704" cy="247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PROFILE</a:t>
            </a:r>
            <a:endParaRPr lang="ko-KR" altLang="en-US" sz="1050" dirty="0"/>
          </a:p>
        </p:txBody>
      </p:sp>
      <p:sp>
        <p:nvSpPr>
          <p:cNvPr id="39" name="타원형 설명선 38"/>
          <p:cNvSpPr/>
          <p:nvPr/>
        </p:nvSpPr>
        <p:spPr>
          <a:xfrm>
            <a:off x="7196328" y="4239812"/>
            <a:ext cx="1005795" cy="402336"/>
          </a:xfrm>
          <a:prstGeom prst="wedgeEllipseCallout">
            <a:avLst>
              <a:gd name="adj1" fmla="val 109172"/>
              <a:gd name="adj2" fmla="val -53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확대 및 축소</a:t>
            </a:r>
            <a:endParaRPr lang="ko-KR" altLang="en-US" sz="1050" dirty="0"/>
          </a:p>
        </p:txBody>
      </p:sp>
      <p:sp>
        <p:nvSpPr>
          <p:cNvPr id="40" name="타원형 설명선 39"/>
          <p:cNvSpPr/>
          <p:nvPr/>
        </p:nvSpPr>
        <p:spPr>
          <a:xfrm>
            <a:off x="7581814" y="2514001"/>
            <a:ext cx="1005795" cy="402336"/>
          </a:xfrm>
          <a:prstGeom prst="wedgeEllipseCallout">
            <a:avLst>
              <a:gd name="adj1" fmla="val 71898"/>
              <a:gd name="adj2" fmla="val 18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내 위치 보기</a:t>
            </a:r>
            <a:endParaRPr lang="ko-KR" altLang="en-US" sz="1050" dirty="0"/>
          </a:p>
        </p:txBody>
      </p:sp>
      <p:sp>
        <p:nvSpPr>
          <p:cNvPr id="42" name="직사각형 41"/>
          <p:cNvSpPr/>
          <p:nvPr/>
        </p:nvSpPr>
        <p:spPr>
          <a:xfrm>
            <a:off x="64657" y="2629687"/>
            <a:ext cx="887815" cy="486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목록 보기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1113456" y="2629687"/>
            <a:ext cx="788174" cy="486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글쓰기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2013235" y="2629687"/>
            <a:ext cx="766906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조건 검색</a:t>
            </a:r>
            <a:endParaRPr lang="ko-KR" altLang="en-US" sz="1100" dirty="0"/>
          </a:p>
        </p:txBody>
      </p:sp>
      <p:sp>
        <p:nvSpPr>
          <p:cNvPr id="61" name="직사각형 60"/>
          <p:cNvSpPr/>
          <p:nvPr/>
        </p:nvSpPr>
        <p:spPr>
          <a:xfrm>
            <a:off x="3765525" y="2629687"/>
            <a:ext cx="777840" cy="486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sp>
        <p:nvSpPr>
          <p:cNvPr id="63" name="직사각형 62"/>
          <p:cNvSpPr/>
          <p:nvPr/>
        </p:nvSpPr>
        <p:spPr>
          <a:xfrm>
            <a:off x="5534169" y="2629687"/>
            <a:ext cx="777840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지역 명 검색</a:t>
            </a:r>
            <a:endParaRPr lang="ko-KR" altLang="en-US" sz="1100" dirty="0"/>
          </a:p>
        </p:txBody>
      </p:sp>
      <p:sp>
        <p:nvSpPr>
          <p:cNvPr id="64" name="직사각형 63"/>
          <p:cNvSpPr/>
          <p:nvPr/>
        </p:nvSpPr>
        <p:spPr>
          <a:xfrm>
            <a:off x="6418488" y="2629687"/>
            <a:ext cx="777840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확대 및 축소</a:t>
            </a:r>
            <a:endParaRPr lang="ko-KR" altLang="en-US" sz="1100" dirty="0"/>
          </a:p>
        </p:txBody>
      </p:sp>
      <p:sp>
        <p:nvSpPr>
          <p:cNvPr id="65" name="직사각형 64"/>
          <p:cNvSpPr/>
          <p:nvPr/>
        </p:nvSpPr>
        <p:spPr>
          <a:xfrm>
            <a:off x="2881203" y="2629687"/>
            <a:ext cx="777840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내 위치 보기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4649847" y="2629687"/>
            <a:ext cx="777840" cy="486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클릭</a:t>
            </a:r>
            <a:endParaRPr lang="ko-KR" altLang="en-US" sz="1100" dirty="0"/>
          </a:p>
        </p:txBody>
      </p:sp>
      <p:cxnSp>
        <p:nvCxnSpPr>
          <p:cNvPr id="70" name="직선 화살표 연결선 69"/>
          <p:cNvCxnSpPr>
            <a:stCxn id="14" idx="2"/>
            <a:endCxn id="59" idx="0"/>
          </p:cNvCxnSpPr>
          <p:nvPr/>
        </p:nvCxnSpPr>
        <p:spPr>
          <a:xfrm flipH="1">
            <a:off x="1507543" y="2277810"/>
            <a:ext cx="2282393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4" idx="2"/>
            <a:endCxn id="60" idx="0"/>
          </p:cNvCxnSpPr>
          <p:nvPr/>
        </p:nvCxnSpPr>
        <p:spPr>
          <a:xfrm flipH="1">
            <a:off x="2396688" y="2277810"/>
            <a:ext cx="1393248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4" idx="2"/>
            <a:endCxn id="65" idx="0"/>
          </p:cNvCxnSpPr>
          <p:nvPr/>
        </p:nvCxnSpPr>
        <p:spPr>
          <a:xfrm flipH="1">
            <a:off x="3270123" y="2277810"/>
            <a:ext cx="519813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4" idx="2"/>
            <a:endCxn id="61" idx="0"/>
          </p:cNvCxnSpPr>
          <p:nvPr/>
        </p:nvCxnSpPr>
        <p:spPr>
          <a:xfrm>
            <a:off x="3789936" y="2277810"/>
            <a:ext cx="364509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14" idx="2"/>
            <a:endCxn id="66" idx="0"/>
          </p:cNvCxnSpPr>
          <p:nvPr/>
        </p:nvCxnSpPr>
        <p:spPr>
          <a:xfrm>
            <a:off x="3789936" y="2277810"/>
            <a:ext cx="1248831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4" idx="2"/>
            <a:endCxn id="63" idx="0"/>
          </p:cNvCxnSpPr>
          <p:nvPr/>
        </p:nvCxnSpPr>
        <p:spPr>
          <a:xfrm>
            <a:off x="3789936" y="2277810"/>
            <a:ext cx="2133153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4" idx="2"/>
            <a:endCxn id="64" idx="0"/>
          </p:cNvCxnSpPr>
          <p:nvPr/>
        </p:nvCxnSpPr>
        <p:spPr>
          <a:xfrm>
            <a:off x="3789936" y="2277810"/>
            <a:ext cx="3017472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64" idx="2"/>
            <a:endCxn id="110" idx="0"/>
          </p:cNvCxnSpPr>
          <p:nvPr/>
        </p:nvCxnSpPr>
        <p:spPr>
          <a:xfrm flipH="1">
            <a:off x="6801986" y="3115995"/>
            <a:ext cx="5422" cy="32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5857651" y="3439678"/>
            <a:ext cx="1888670" cy="4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지도가 확대 축소로 반응</a:t>
            </a:r>
            <a:endParaRPr lang="ko-KR" altLang="en-US" sz="1100" dirty="0"/>
          </a:p>
        </p:txBody>
      </p:sp>
      <p:cxnSp>
        <p:nvCxnSpPr>
          <p:cNvPr id="124" name="직선 화살표 연결선 123"/>
          <p:cNvCxnSpPr>
            <a:stCxn id="63" idx="2"/>
            <a:endCxn id="128" idx="0"/>
          </p:cNvCxnSpPr>
          <p:nvPr/>
        </p:nvCxnSpPr>
        <p:spPr>
          <a:xfrm flipH="1">
            <a:off x="5914168" y="3115995"/>
            <a:ext cx="8921" cy="1467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4871612" y="4583209"/>
            <a:ext cx="2085112" cy="4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자판이 보이고 검색 시 지도 화면이 해당지역으로 이동</a:t>
            </a:r>
            <a:endParaRPr lang="ko-KR" altLang="en-US" sz="1100" dirty="0"/>
          </a:p>
        </p:txBody>
      </p:sp>
      <p:cxnSp>
        <p:nvCxnSpPr>
          <p:cNvPr id="135" name="직선 화살표 연결선 134"/>
          <p:cNvCxnSpPr>
            <a:stCxn id="66" idx="2"/>
            <a:endCxn id="138" idx="0"/>
          </p:cNvCxnSpPr>
          <p:nvPr/>
        </p:nvCxnSpPr>
        <p:spPr>
          <a:xfrm>
            <a:off x="5038767" y="3115995"/>
            <a:ext cx="0" cy="32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4318898" y="3439678"/>
            <a:ext cx="1439737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내용 화면으로 이동 </a:t>
            </a:r>
            <a:r>
              <a:rPr lang="en-US" altLang="ko-KR" sz="1100" dirty="0" smtClean="0"/>
              <a:t>- 4</a:t>
            </a:r>
            <a:endParaRPr lang="ko-KR" altLang="en-US" sz="1100" dirty="0"/>
          </a:p>
        </p:txBody>
      </p:sp>
      <p:sp>
        <p:nvSpPr>
          <p:cNvPr id="148" name="직사각형 147"/>
          <p:cNvSpPr/>
          <p:nvPr/>
        </p:nvSpPr>
        <p:spPr>
          <a:xfrm>
            <a:off x="3478849" y="4583209"/>
            <a:ext cx="1342112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프로필 화면 이동 </a:t>
            </a:r>
            <a:r>
              <a:rPr lang="en-US" altLang="ko-KR" sz="1100" dirty="0" smtClean="0"/>
              <a:t>-7</a:t>
            </a:r>
            <a:endParaRPr lang="ko-KR" altLang="en-US" sz="1100" dirty="0"/>
          </a:p>
        </p:txBody>
      </p:sp>
      <p:sp>
        <p:nvSpPr>
          <p:cNvPr id="153" name="타원 152"/>
          <p:cNvSpPr/>
          <p:nvPr/>
        </p:nvSpPr>
        <p:spPr>
          <a:xfrm>
            <a:off x="10680192" y="4372940"/>
            <a:ext cx="182880" cy="1899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54" name="타원형 설명선 153"/>
          <p:cNvSpPr/>
          <p:nvPr/>
        </p:nvSpPr>
        <p:spPr>
          <a:xfrm>
            <a:off x="7581813" y="4965832"/>
            <a:ext cx="1005795" cy="402336"/>
          </a:xfrm>
          <a:prstGeom prst="wedgeEllipseCallout">
            <a:avLst>
              <a:gd name="adj1" fmla="val 254633"/>
              <a:gd name="adj2" fmla="val -151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내 위치</a:t>
            </a:r>
            <a:endParaRPr lang="ko-KR" altLang="en-US" sz="1050" dirty="0"/>
          </a:p>
        </p:txBody>
      </p:sp>
      <p:cxnSp>
        <p:nvCxnSpPr>
          <p:cNvPr id="155" name="직선 화살표 연결선 154"/>
          <p:cNvCxnSpPr>
            <a:stCxn id="65" idx="2"/>
            <a:endCxn id="159" idx="0"/>
          </p:cNvCxnSpPr>
          <p:nvPr/>
        </p:nvCxnSpPr>
        <p:spPr>
          <a:xfrm>
            <a:off x="3270123" y="3115995"/>
            <a:ext cx="0" cy="32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2325788" y="3439678"/>
            <a:ext cx="1888670" cy="4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빨간 점이 뜨며 내 위치를 표시 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145" name="직선 화살표 연결선 144"/>
          <p:cNvCxnSpPr>
            <a:stCxn id="61" idx="2"/>
            <a:endCxn id="148" idx="0"/>
          </p:cNvCxnSpPr>
          <p:nvPr/>
        </p:nvCxnSpPr>
        <p:spPr>
          <a:xfrm flipH="1">
            <a:off x="4149905" y="3115995"/>
            <a:ext cx="4540" cy="1467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60" idx="2"/>
            <a:endCxn id="165" idx="0"/>
          </p:cNvCxnSpPr>
          <p:nvPr/>
        </p:nvCxnSpPr>
        <p:spPr>
          <a:xfrm>
            <a:off x="2396688" y="3115995"/>
            <a:ext cx="5031" cy="1467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1681850" y="4583209"/>
            <a:ext cx="1439737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조건 검색 화면으로 이동 </a:t>
            </a:r>
            <a:r>
              <a:rPr lang="en-US" altLang="ko-KR" sz="1100" dirty="0" smtClean="0"/>
              <a:t>- 5</a:t>
            </a:r>
            <a:endParaRPr lang="ko-KR" altLang="en-US" sz="1100" dirty="0"/>
          </a:p>
        </p:txBody>
      </p:sp>
      <p:cxnSp>
        <p:nvCxnSpPr>
          <p:cNvPr id="176" name="직선 화살표 연결선 175"/>
          <p:cNvCxnSpPr>
            <a:stCxn id="59" idx="2"/>
            <a:endCxn id="179" idx="0"/>
          </p:cNvCxnSpPr>
          <p:nvPr/>
        </p:nvCxnSpPr>
        <p:spPr>
          <a:xfrm>
            <a:off x="1507543" y="3115995"/>
            <a:ext cx="4824" cy="303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792498" y="3419375"/>
            <a:ext cx="1439737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쓰기 화면 이동 </a:t>
            </a:r>
            <a:r>
              <a:rPr lang="en-US" altLang="ko-KR" sz="1100" dirty="0" smtClean="0"/>
              <a:t>-2</a:t>
            </a:r>
            <a:endParaRPr lang="ko-KR" altLang="en-US" sz="1100" dirty="0"/>
          </a:p>
        </p:txBody>
      </p:sp>
      <p:sp>
        <p:nvSpPr>
          <p:cNvPr id="182" name="직사각형 181"/>
          <p:cNvSpPr/>
          <p:nvPr/>
        </p:nvSpPr>
        <p:spPr>
          <a:xfrm>
            <a:off x="14822" y="4568996"/>
            <a:ext cx="992265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목록 화면 이동 </a:t>
            </a:r>
            <a:r>
              <a:rPr lang="en-US" altLang="ko-KR" sz="1100" dirty="0" smtClean="0"/>
              <a:t>- 3</a:t>
            </a:r>
            <a:endParaRPr lang="ko-KR" altLang="en-US" sz="1100" dirty="0"/>
          </a:p>
        </p:txBody>
      </p:sp>
      <p:cxnSp>
        <p:nvCxnSpPr>
          <p:cNvPr id="183" name="직선 화살표 연결선 182"/>
          <p:cNvCxnSpPr>
            <a:stCxn id="42" idx="2"/>
            <a:endCxn id="182" idx="0"/>
          </p:cNvCxnSpPr>
          <p:nvPr/>
        </p:nvCxnSpPr>
        <p:spPr>
          <a:xfrm>
            <a:off x="508565" y="3115995"/>
            <a:ext cx="2390" cy="1453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4693756" y="1126618"/>
            <a:ext cx="1856229" cy="32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이전 사용에 로그인 했다면 로그인 상태로 앱 실행</a:t>
            </a:r>
            <a:endParaRPr lang="ko-KR" altLang="en-US" sz="1100" dirty="0"/>
          </a:p>
        </p:txBody>
      </p:sp>
      <p:sp>
        <p:nvSpPr>
          <p:cNvPr id="191" name="직사각형 190"/>
          <p:cNvSpPr/>
          <p:nvPr/>
        </p:nvSpPr>
        <p:spPr>
          <a:xfrm>
            <a:off x="3431875" y="6288648"/>
            <a:ext cx="1439737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 화면으로 이동 </a:t>
            </a:r>
            <a:r>
              <a:rPr lang="en-US" altLang="ko-KR" sz="1100" dirty="0" smtClean="0"/>
              <a:t>- 6</a:t>
            </a:r>
            <a:endParaRPr lang="ko-KR" altLang="en-US" sz="1100" dirty="0"/>
          </a:p>
        </p:txBody>
      </p:sp>
      <p:cxnSp>
        <p:nvCxnSpPr>
          <p:cNvPr id="192" name="직선 화살표 연결선 191"/>
          <p:cNvCxnSpPr>
            <a:stCxn id="19" idx="2"/>
            <a:endCxn id="191" idx="0"/>
          </p:cNvCxnSpPr>
          <p:nvPr/>
        </p:nvCxnSpPr>
        <p:spPr>
          <a:xfrm>
            <a:off x="4149905" y="5962486"/>
            <a:ext cx="1839" cy="32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6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8742029" y="-36053"/>
            <a:ext cx="3509813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글 쓰기 화면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2934972" y="1797624"/>
            <a:ext cx="2660904" cy="48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쓰기 화면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4" idx="2"/>
            <a:endCxn id="42" idx="0"/>
          </p:cNvCxnSpPr>
          <p:nvPr/>
        </p:nvCxnSpPr>
        <p:spPr>
          <a:xfrm flipH="1">
            <a:off x="984053" y="2277810"/>
            <a:ext cx="3281371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24750" y="6419088"/>
            <a:ext cx="2689903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 쓰기 완료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724750" y="842684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인원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0145" y="2629687"/>
            <a:ext cx="887815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사진 선택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1588944" y="2629687"/>
            <a:ext cx="788174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글내용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2488723" y="2629687"/>
            <a:ext cx="766906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</a:t>
            </a:r>
            <a:endParaRPr lang="ko-KR" altLang="en-US" sz="1100" dirty="0"/>
          </a:p>
        </p:txBody>
      </p:sp>
      <p:sp>
        <p:nvSpPr>
          <p:cNvPr id="61" name="직사각형 60"/>
          <p:cNvSpPr/>
          <p:nvPr/>
        </p:nvSpPr>
        <p:spPr>
          <a:xfrm>
            <a:off x="4241013" y="2629687"/>
            <a:ext cx="777840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63" name="직사각형 62"/>
          <p:cNvSpPr/>
          <p:nvPr/>
        </p:nvSpPr>
        <p:spPr>
          <a:xfrm>
            <a:off x="6009657" y="2629687"/>
            <a:ext cx="777840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65" name="직사각형 64"/>
          <p:cNvSpPr/>
          <p:nvPr/>
        </p:nvSpPr>
        <p:spPr>
          <a:xfrm>
            <a:off x="3356691" y="2629687"/>
            <a:ext cx="777840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장소검색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5125335" y="2629687"/>
            <a:ext cx="777840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글쓰기 완료</a:t>
            </a:r>
            <a:endParaRPr lang="ko-KR" altLang="en-US" sz="1100" dirty="0"/>
          </a:p>
        </p:txBody>
      </p:sp>
      <p:cxnSp>
        <p:nvCxnSpPr>
          <p:cNvPr id="70" name="직선 화살표 연결선 69"/>
          <p:cNvCxnSpPr>
            <a:stCxn id="14" idx="2"/>
            <a:endCxn id="59" idx="0"/>
          </p:cNvCxnSpPr>
          <p:nvPr/>
        </p:nvCxnSpPr>
        <p:spPr>
          <a:xfrm flipH="1">
            <a:off x="1983031" y="2277810"/>
            <a:ext cx="2282393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4" idx="2"/>
            <a:endCxn id="60" idx="0"/>
          </p:cNvCxnSpPr>
          <p:nvPr/>
        </p:nvCxnSpPr>
        <p:spPr>
          <a:xfrm flipH="1">
            <a:off x="2872176" y="2277810"/>
            <a:ext cx="1393248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4" idx="2"/>
            <a:endCxn id="65" idx="0"/>
          </p:cNvCxnSpPr>
          <p:nvPr/>
        </p:nvCxnSpPr>
        <p:spPr>
          <a:xfrm flipH="1">
            <a:off x="3745611" y="2277810"/>
            <a:ext cx="519813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4" idx="2"/>
            <a:endCxn id="61" idx="0"/>
          </p:cNvCxnSpPr>
          <p:nvPr/>
        </p:nvCxnSpPr>
        <p:spPr>
          <a:xfrm>
            <a:off x="4265424" y="2277810"/>
            <a:ext cx="364509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14" idx="2"/>
            <a:endCxn id="66" idx="0"/>
          </p:cNvCxnSpPr>
          <p:nvPr/>
        </p:nvCxnSpPr>
        <p:spPr>
          <a:xfrm>
            <a:off x="4265424" y="2277810"/>
            <a:ext cx="1248831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4" idx="2"/>
            <a:endCxn id="63" idx="0"/>
          </p:cNvCxnSpPr>
          <p:nvPr/>
        </p:nvCxnSpPr>
        <p:spPr>
          <a:xfrm>
            <a:off x="4265424" y="2277810"/>
            <a:ext cx="2133153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63" idx="2"/>
            <a:endCxn id="128" idx="0"/>
          </p:cNvCxnSpPr>
          <p:nvPr/>
        </p:nvCxnSpPr>
        <p:spPr>
          <a:xfrm flipH="1">
            <a:off x="6389656" y="3115995"/>
            <a:ext cx="8921" cy="1467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5347100" y="4583209"/>
            <a:ext cx="1697535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지도 화면으로 이동 </a:t>
            </a:r>
            <a:r>
              <a:rPr lang="en-US" altLang="ko-KR" sz="1100" dirty="0" smtClean="0"/>
              <a:t>- 1</a:t>
            </a:r>
            <a:endParaRPr lang="ko-KR" altLang="en-US" sz="1100" dirty="0"/>
          </a:p>
        </p:txBody>
      </p:sp>
      <p:cxnSp>
        <p:nvCxnSpPr>
          <p:cNvPr id="135" name="직선 화살표 연결선 134"/>
          <p:cNvCxnSpPr>
            <a:stCxn id="66" idx="2"/>
            <a:endCxn id="138" idx="0"/>
          </p:cNvCxnSpPr>
          <p:nvPr/>
        </p:nvCxnSpPr>
        <p:spPr>
          <a:xfrm>
            <a:off x="5514255" y="3115995"/>
            <a:ext cx="0" cy="32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4794386" y="3439678"/>
            <a:ext cx="1439737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내용 화면으로 이동 </a:t>
            </a:r>
            <a:r>
              <a:rPr lang="en-US" altLang="ko-KR" sz="1100" dirty="0" smtClean="0"/>
              <a:t>-4</a:t>
            </a:r>
            <a:endParaRPr lang="ko-KR" altLang="en-US" sz="1100" dirty="0"/>
          </a:p>
        </p:txBody>
      </p:sp>
      <p:sp>
        <p:nvSpPr>
          <p:cNvPr id="148" name="직사각형 147"/>
          <p:cNvSpPr/>
          <p:nvPr/>
        </p:nvSpPr>
        <p:spPr>
          <a:xfrm>
            <a:off x="3954337" y="4583209"/>
            <a:ext cx="1342112" cy="4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연락 및 상대방을 알기 위한 용도로 쓰인다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>
            <a:stCxn id="65" idx="2"/>
            <a:endCxn id="159" idx="0"/>
          </p:cNvCxnSpPr>
          <p:nvPr/>
        </p:nvCxnSpPr>
        <p:spPr>
          <a:xfrm>
            <a:off x="3745611" y="3115995"/>
            <a:ext cx="0" cy="32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2801276" y="3439678"/>
            <a:ext cx="1888670" cy="4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주소 입력 또는 아래 지도  </a:t>
            </a:r>
            <a:r>
              <a:rPr lang="en-US" altLang="ko-KR" sz="1100" dirty="0" smtClean="0"/>
              <a:t>UI</a:t>
            </a:r>
            <a:r>
              <a:rPr lang="ko-KR" altLang="en-US" sz="1100" dirty="0" smtClean="0"/>
              <a:t>에서 클릭 가능</a:t>
            </a:r>
            <a:endParaRPr lang="ko-KR" altLang="en-US" sz="1100" dirty="0"/>
          </a:p>
        </p:txBody>
      </p:sp>
      <p:cxnSp>
        <p:nvCxnSpPr>
          <p:cNvPr id="145" name="직선 화살표 연결선 144"/>
          <p:cNvCxnSpPr>
            <a:stCxn id="61" idx="2"/>
            <a:endCxn id="148" idx="0"/>
          </p:cNvCxnSpPr>
          <p:nvPr/>
        </p:nvCxnSpPr>
        <p:spPr>
          <a:xfrm flipH="1">
            <a:off x="4625393" y="3115995"/>
            <a:ext cx="4540" cy="1467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60" idx="2"/>
            <a:endCxn id="165" idx="0"/>
          </p:cNvCxnSpPr>
          <p:nvPr/>
        </p:nvCxnSpPr>
        <p:spPr>
          <a:xfrm>
            <a:off x="2872176" y="3115995"/>
            <a:ext cx="5031" cy="1467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2157338" y="4583209"/>
            <a:ext cx="1479870" cy="4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</a:t>
            </a:r>
            <a:r>
              <a:rPr lang="ko-KR" altLang="en-US" sz="1100" dirty="0" smtClean="0"/>
              <a:t>자 이내 제목 입력</a:t>
            </a:r>
            <a:endParaRPr lang="ko-KR" altLang="en-US" sz="1100" dirty="0"/>
          </a:p>
        </p:txBody>
      </p:sp>
      <p:cxnSp>
        <p:nvCxnSpPr>
          <p:cNvPr id="176" name="직선 화살표 연결선 175"/>
          <p:cNvCxnSpPr>
            <a:stCxn id="59" idx="2"/>
            <a:endCxn id="179" idx="0"/>
          </p:cNvCxnSpPr>
          <p:nvPr/>
        </p:nvCxnSpPr>
        <p:spPr>
          <a:xfrm>
            <a:off x="1983031" y="3115995"/>
            <a:ext cx="4824" cy="303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1267986" y="3419375"/>
            <a:ext cx="1439737" cy="4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300</a:t>
            </a:r>
            <a:r>
              <a:rPr lang="ko-KR" altLang="en-US" sz="1100" dirty="0" smtClean="0"/>
              <a:t>자 이내 글 입력</a:t>
            </a:r>
            <a:endParaRPr lang="ko-KR" altLang="en-US" sz="1100" dirty="0"/>
          </a:p>
        </p:txBody>
      </p:sp>
      <p:sp>
        <p:nvSpPr>
          <p:cNvPr id="182" name="직사각형 181"/>
          <p:cNvSpPr/>
          <p:nvPr/>
        </p:nvSpPr>
        <p:spPr>
          <a:xfrm>
            <a:off x="490310" y="4568996"/>
            <a:ext cx="1447188" cy="4863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갤러리로 연결 하고 사진을 선택</a:t>
            </a:r>
            <a:endParaRPr lang="ko-KR" altLang="en-US" sz="1100" dirty="0"/>
          </a:p>
        </p:txBody>
      </p:sp>
      <p:cxnSp>
        <p:nvCxnSpPr>
          <p:cNvPr id="183" name="직선 화살표 연결선 182"/>
          <p:cNvCxnSpPr>
            <a:stCxn id="42" idx="2"/>
            <a:endCxn id="182" idx="0"/>
          </p:cNvCxnSpPr>
          <p:nvPr/>
        </p:nvCxnSpPr>
        <p:spPr>
          <a:xfrm>
            <a:off x="984053" y="3115995"/>
            <a:ext cx="2390" cy="1453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8724750" y="1372946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724750" y="2431861"/>
            <a:ext cx="2667090" cy="44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장소 </a:t>
            </a:r>
            <a:r>
              <a:rPr lang="ko-KR" altLang="en-US"/>
              <a:t>검</a:t>
            </a:r>
            <a:r>
              <a:rPr lang="ko-KR" altLang="en-US" smtClean="0"/>
              <a:t>색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1430000" y="6403008"/>
            <a:ext cx="819910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431356" y="2426012"/>
            <a:ext cx="720485" cy="450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029" y="3071917"/>
            <a:ext cx="3509813" cy="1847556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8800715" y="3677104"/>
            <a:ext cx="1445009" cy="486308"/>
          </a:xfrm>
          <a:prstGeom prst="wedgeEllipseCallout">
            <a:avLst>
              <a:gd name="adj1" fmla="val 127920"/>
              <a:gd name="adj2" fmla="val 51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클릭으로도 장소 선택 가능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724750" y="337712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724750" y="4973029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SNS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68" name="타원형 설명선 67"/>
          <p:cNvSpPr/>
          <p:nvPr/>
        </p:nvSpPr>
        <p:spPr>
          <a:xfrm>
            <a:off x="7059901" y="4726119"/>
            <a:ext cx="1445009" cy="897441"/>
          </a:xfrm>
          <a:prstGeom prst="wedgeEllipseCallout">
            <a:avLst>
              <a:gd name="adj1" fmla="val 92483"/>
              <a:gd name="adj2" fmla="val -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인스타</a:t>
            </a:r>
            <a:r>
              <a:rPr lang="ko-KR" altLang="en-US" sz="1000" dirty="0" smtClean="0"/>
              <a:t> 및 카카오 아이디 등 연결 가능</a:t>
            </a:r>
            <a:endParaRPr lang="ko-KR" altLang="en-US" sz="10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8724750" y="5425591"/>
            <a:ext cx="3319272" cy="94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내용</a:t>
            </a:r>
            <a:endParaRPr lang="ko-KR" altLang="en-US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8724750" y="1874167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선택</a:t>
            </a:r>
            <a:endParaRPr lang="ko-KR" altLang="en-US" dirty="0"/>
          </a:p>
        </p:txBody>
      </p:sp>
      <p:sp>
        <p:nvSpPr>
          <p:cNvPr id="84" name="타원형 설명선 83"/>
          <p:cNvSpPr/>
          <p:nvPr/>
        </p:nvSpPr>
        <p:spPr>
          <a:xfrm>
            <a:off x="6801986" y="1159379"/>
            <a:ext cx="1674715" cy="641982"/>
          </a:xfrm>
          <a:prstGeom prst="wedgeEllipseCallout">
            <a:avLst>
              <a:gd name="adj1" fmla="val 96826"/>
              <a:gd name="adj2" fmla="val 89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갤러리로 이동하여 사진을 선택 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656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8742029" y="-36053"/>
            <a:ext cx="3509813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글 목록 화면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2546052" y="1797624"/>
            <a:ext cx="2660904" cy="48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목록 화면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4" idx="2"/>
            <a:endCxn id="42" idx="0"/>
          </p:cNvCxnSpPr>
          <p:nvPr/>
        </p:nvCxnSpPr>
        <p:spPr>
          <a:xfrm flipH="1">
            <a:off x="984053" y="2277810"/>
            <a:ext cx="3281371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24750" y="6419088"/>
            <a:ext cx="2689903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쓰기 완료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724750" y="842684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0145" y="2629687"/>
            <a:ext cx="887815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클릭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1588944" y="2629687"/>
            <a:ext cx="788174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내용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2488723" y="2629687"/>
            <a:ext cx="766906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목록</a:t>
            </a:r>
            <a:endParaRPr lang="ko-KR" altLang="en-US" sz="1100" dirty="0"/>
          </a:p>
        </p:txBody>
      </p:sp>
      <p:sp>
        <p:nvSpPr>
          <p:cNvPr id="65" name="직사각형 64"/>
          <p:cNvSpPr/>
          <p:nvPr/>
        </p:nvSpPr>
        <p:spPr>
          <a:xfrm>
            <a:off x="3356691" y="2629687"/>
            <a:ext cx="777840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뒤로가기</a:t>
            </a:r>
            <a:endParaRPr lang="ko-KR" altLang="en-US" sz="1100" dirty="0"/>
          </a:p>
        </p:txBody>
      </p:sp>
      <p:cxnSp>
        <p:nvCxnSpPr>
          <p:cNvPr id="70" name="직선 화살표 연결선 69"/>
          <p:cNvCxnSpPr>
            <a:stCxn id="14" idx="2"/>
            <a:endCxn id="59" idx="0"/>
          </p:cNvCxnSpPr>
          <p:nvPr/>
        </p:nvCxnSpPr>
        <p:spPr>
          <a:xfrm flipH="1">
            <a:off x="1983031" y="2277810"/>
            <a:ext cx="2282393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4" idx="2"/>
            <a:endCxn id="60" idx="0"/>
          </p:cNvCxnSpPr>
          <p:nvPr/>
        </p:nvCxnSpPr>
        <p:spPr>
          <a:xfrm flipH="1">
            <a:off x="2872176" y="2277810"/>
            <a:ext cx="1393248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4" idx="2"/>
            <a:endCxn id="65" idx="0"/>
          </p:cNvCxnSpPr>
          <p:nvPr/>
        </p:nvCxnSpPr>
        <p:spPr>
          <a:xfrm flipH="1">
            <a:off x="3745611" y="2277810"/>
            <a:ext cx="519813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65" idx="2"/>
            <a:endCxn id="159" idx="0"/>
          </p:cNvCxnSpPr>
          <p:nvPr/>
        </p:nvCxnSpPr>
        <p:spPr>
          <a:xfrm>
            <a:off x="3745611" y="3115995"/>
            <a:ext cx="0" cy="32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2801276" y="3439678"/>
            <a:ext cx="1888670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지도 화면으로 이동 </a:t>
            </a:r>
            <a:r>
              <a:rPr lang="en-US" altLang="ko-KR" sz="1100" dirty="0" smtClean="0"/>
              <a:t>- 1</a:t>
            </a:r>
            <a:endParaRPr lang="ko-KR" altLang="en-US" sz="1100" dirty="0"/>
          </a:p>
        </p:txBody>
      </p:sp>
      <p:cxnSp>
        <p:nvCxnSpPr>
          <p:cNvPr id="162" name="직선 화살표 연결선 161"/>
          <p:cNvCxnSpPr>
            <a:stCxn id="60" idx="2"/>
            <a:endCxn id="165" idx="0"/>
          </p:cNvCxnSpPr>
          <p:nvPr/>
        </p:nvCxnSpPr>
        <p:spPr>
          <a:xfrm>
            <a:off x="2872176" y="3115995"/>
            <a:ext cx="5031" cy="1467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2157338" y="4583209"/>
            <a:ext cx="1479870" cy="4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스와이프로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아래글</a:t>
            </a:r>
            <a:r>
              <a:rPr lang="ko-KR" altLang="en-US" sz="1100" dirty="0" smtClean="0"/>
              <a:t> 갱신</a:t>
            </a:r>
            <a:endParaRPr lang="ko-KR" altLang="en-US" sz="1100" dirty="0"/>
          </a:p>
        </p:txBody>
      </p:sp>
      <p:cxnSp>
        <p:nvCxnSpPr>
          <p:cNvPr id="176" name="직선 화살표 연결선 175"/>
          <p:cNvCxnSpPr>
            <a:stCxn id="59" idx="2"/>
            <a:endCxn id="179" idx="0"/>
          </p:cNvCxnSpPr>
          <p:nvPr/>
        </p:nvCxnSpPr>
        <p:spPr>
          <a:xfrm>
            <a:off x="1983031" y="3115995"/>
            <a:ext cx="4824" cy="303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1041554" y="3419375"/>
            <a:ext cx="1666170" cy="4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목적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위치만 간략히 보여준다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82" name="직사각형 181"/>
          <p:cNvSpPr/>
          <p:nvPr/>
        </p:nvSpPr>
        <p:spPr>
          <a:xfrm>
            <a:off x="490310" y="4568996"/>
            <a:ext cx="1447188" cy="4863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내용 화면으로 이동 </a:t>
            </a:r>
            <a:r>
              <a:rPr lang="en-US" altLang="ko-KR" sz="1100" dirty="0" smtClean="0"/>
              <a:t>- 4</a:t>
            </a:r>
            <a:endParaRPr lang="ko-KR" altLang="en-US" sz="1100" dirty="0"/>
          </a:p>
        </p:txBody>
      </p:sp>
      <p:cxnSp>
        <p:nvCxnSpPr>
          <p:cNvPr id="183" name="직선 화살표 연결선 182"/>
          <p:cNvCxnSpPr>
            <a:stCxn id="42" idx="2"/>
            <a:endCxn id="182" idx="0"/>
          </p:cNvCxnSpPr>
          <p:nvPr/>
        </p:nvCxnSpPr>
        <p:spPr>
          <a:xfrm>
            <a:off x="984053" y="3115995"/>
            <a:ext cx="2390" cy="1453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8724750" y="1372946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724750" y="2431861"/>
            <a:ext cx="2667090" cy="44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장소 </a:t>
            </a:r>
            <a:r>
              <a:rPr lang="ko-KR" altLang="en-US"/>
              <a:t>검</a:t>
            </a:r>
            <a:r>
              <a:rPr lang="ko-KR" altLang="en-US" smtClean="0"/>
              <a:t>색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1430000" y="6403008"/>
            <a:ext cx="819910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431356" y="2426012"/>
            <a:ext cx="720485" cy="450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029" y="3071917"/>
            <a:ext cx="3509813" cy="1847556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8800715" y="3677104"/>
            <a:ext cx="1445009" cy="486308"/>
          </a:xfrm>
          <a:prstGeom prst="wedgeEllipseCallout">
            <a:avLst>
              <a:gd name="adj1" fmla="val 127920"/>
              <a:gd name="adj2" fmla="val 51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클릭으로도 장소 선택 가능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724750" y="337712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724750" y="4973029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SNS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8724750" y="5425591"/>
            <a:ext cx="3319272" cy="94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내용</a:t>
            </a:r>
            <a:endParaRPr lang="ko-KR" altLang="en-US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8724750" y="1874167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696" y="-410630"/>
            <a:ext cx="3536090" cy="726863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8807376" y="1190620"/>
            <a:ext cx="1214448" cy="1292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대표 사진</a:t>
            </a:r>
            <a:endParaRPr lang="ko-KR" altLang="en-US" sz="14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052409" y="1197052"/>
            <a:ext cx="2146252" cy="1286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 내용</a:t>
            </a:r>
            <a:endParaRPr lang="en-US" altLang="ko-KR" sz="1200" dirty="0" smtClean="0"/>
          </a:p>
          <a:p>
            <a:pPr marL="342900" indent="-342900" algn="ctr">
              <a:buAutoNum type="arabicPeriod"/>
            </a:pPr>
            <a:r>
              <a:rPr lang="ko-KR" altLang="en-US" sz="1200" dirty="0" smtClean="0"/>
              <a:t>제목</a:t>
            </a:r>
            <a:endParaRPr lang="en-US" altLang="ko-KR" sz="1200" dirty="0" smtClean="0"/>
          </a:p>
          <a:p>
            <a:pPr marL="342900" indent="-342900" algn="ctr">
              <a:buAutoNum type="arabicPeriod"/>
            </a:pPr>
            <a:r>
              <a:rPr lang="ko-KR" altLang="en-US" sz="1200" dirty="0" smtClean="0"/>
              <a:t>목적</a:t>
            </a:r>
            <a:endParaRPr lang="en-US" altLang="ko-KR" sz="1200" dirty="0" smtClean="0"/>
          </a:p>
          <a:p>
            <a:pPr marL="342900" indent="-342900" algn="ctr">
              <a:buAutoNum type="arabicPeriod"/>
            </a:pPr>
            <a:r>
              <a:rPr lang="ko-KR" altLang="en-US" sz="1200" dirty="0" smtClean="0"/>
              <a:t>인원</a:t>
            </a:r>
            <a:endParaRPr lang="en-US" altLang="ko-KR" sz="1200" dirty="0" smtClean="0"/>
          </a:p>
          <a:p>
            <a:pPr marL="342900" indent="-342900" algn="ctr">
              <a:buAutoNum type="arabicPeriod"/>
            </a:pPr>
            <a:r>
              <a:rPr lang="ko-KR" altLang="en-US" sz="1200" dirty="0" smtClean="0"/>
              <a:t>위치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800715" y="2651139"/>
            <a:ext cx="3391285" cy="1344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807376" y="4139403"/>
            <a:ext cx="3391285" cy="1344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807375" y="6331989"/>
            <a:ext cx="3344465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 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8742029" y="-36053"/>
            <a:ext cx="3509813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글 내용 화면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2546052" y="1797624"/>
            <a:ext cx="2660904" cy="48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내용 화면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24750" y="6419088"/>
            <a:ext cx="2689903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쓰기 완료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724750" y="842684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2488723" y="2629687"/>
            <a:ext cx="766906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65" name="직사각형 64"/>
          <p:cNvSpPr/>
          <p:nvPr/>
        </p:nvSpPr>
        <p:spPr>
          <a:xfrm>
            <a:off x="3356691" y="2629687"/>
            <a:ext cx="777840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뒤로가기</a:t>
            </a:r>
            <a:endParaRPr lang="ko-KR" altLang="en-US" sz="1100" dirty="0"/>
          </a:p>
        </p:txBody>
      </p:sp>
      <p:cxnSp>
        <p:nvCxnSpPr>
          <p:cNvPr id="73" name="직선 화살표 연결선 72"/>
          <p:cNvCxnSpPr>
            <a:stCxn id="14" idx="2"/>
            <a:endCxn id="60" idx="0"/>
          </p:cNvCxnSpPr>
          <p:nvPr/>
        </p:nvCxnSpPr>
        <p:spPr>
          <a:xfrm flipH="1">
            <a:off x="2872176" y="2277810"/>
            <a:ext cx="1393248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4" idx="2"/>
            <a:endCxn id="65" idx="0"/>
          </p:cNvCxnSpPr>
          <p:nvPr/>
        </p:nvCxnSpPr>
        <p:spPr>
          <a:xfrm flipH="1">
            <a:off x="3745611" y="2277810"/>
            <a:ext cx="519813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65" idx="2"/>
            <a:endCxn id="159" idx="0"/>
          </p:cNvCxnSpPr>
          <p:nvPr/>
        </p:nvCxnSpPr>
        <p:spPr>
          <a:xfrm>
            <a:off x="3745611" y="3115995"/>
            <a:ext cx="0" cy="32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2801276" y="3439678"/>
            <a:ext cx="1888670" cy="7237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이전 화면으로 이동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지도 화면 </a:t>
            </a:r>
            <a:r>
              <a:rPr lang="en-US" altLang="ko-KR" sz="1100" dirty="0" smtClean="0"/>
              <a:t>-1</a:t>
            </a:r>
          </a:p>
          <a:p>
            <a:pPr algn="ctr"/>
            <a:r>
              <a:rPr lang="ko-KR" altLang="en-US" sz="1100" dirty="0" err="1" smtClean="0"/>
              <a:t>글목록</a:t>
            </a:r>
            <a:r>
              <a:rPr lang="ko-KR" altLang="en-US" sz="1100" dirty="0" smtClean="0"/>
              <a:t> 화면 </a:t>
            </a:r>
            <a:r>
              <a:rPr lang="en-US" altLang="ko-KR" sz="1100" dirty="0" smtClean="0"/>
              <a:t>-3</a:t>
            </a:r>
            <a:endParaRPr lang="ko-KR" altLang="en-US" sz="1100" dirty="0"/>
          </a:p>
        </p:txBody>
      </p:sp>
      <p:cxnSp>
        <p:nvCxnSpPr>
          <p:cNvPr id="162" name="직선 화살표 연결선 161"/>
          <p:cNvCxnSpPr>
            <a:stCxn id="60" idx="2"/>
            <a:endCxn id="165" idx="0"/>
          </p:cNvCxnSpPr>
          <p:nvPr/>
        </p:nvCxnSpPr>
        <p:spPr>
          <a:xfrm>
            <a:off x="2872176" y="3115995"/>
            <a:ext cx="5031" cy="1467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2157338" y="4583209"/>
            <a:ext cx="1479870" cy="4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연결 된 계정의  </a:t>
            </a:r>
            <a:r>
              <a:rPr lang="en-US" altLang="ko-KR" sz="1100" dirty="0" smtClean="0"/>
              <a:t>SNS </a:t>
            </a:r>
            <a:r>
              <a:rPr lang="ko-KR" altLang="en-US" sz="1100" dirty="0" smtClean="0"/>
              <a:t>로 이동해 준다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724750" y="1372946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724750" y="2431861"/>
            <a:ext cx="2667090" cy="44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장소 </a:t>
            </a:r>
            <a:r>
              <a:rPr lang="ko-KR" altLang="en-US"/>
              <a:t>검</a:t>
            </a:r>
            <a:r>
              <a:rPr lang="ko-KR" altLang="en-US" smtClean="0"/>
              <a:t>색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1430000" y="6403008"/>
            <a:ext cx="819910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431356" y="2426012"/>
            <a:ext cx="720485" cy="450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029" y="3071917"/>
            <a:ext cx="3509813" cy="1847556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8800715" y="3677104"/>
            <a:ext cx="1445009" cy="486308"/>
          </a:xfrm>
          <a:prstGeom prst="wedgeEllipseCallout">
            <a:avLst>
              <a:gd name="adj1" fmla="val 127920"/>
              <a:gd name="adj2" fmla="val 51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클릭으로도 장소 선택 가능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724750" y="337712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724750" y="4973029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SNS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8724750" y="5425591"/>
            <a:ext cx="3319272" cy="94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내용</a:t>
            </a:r>
            <a:endParaRPr lang="ko-KR" altLang="en-US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8724750" y="1874167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696" y="-410630"/>
            <a:ext cx="3536090" cy="726863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8837961" y="258572"/>
            <a:ext cx="3360700" cy="35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대표 사진</a:t>
            </a:r>
            <a:endParaRPr lang="ko-KR" altLang="en-US" sz="14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864553" y="6048824"/>
            <a:ext cx="3344465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 가기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7150" y="1653452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인원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8877150" y="2146500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목적</a:t>
            </a:r>
            <a:endParaRPr lang="ko-KR" altLang="en-US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150" y="3626235"/>
            <a:ext cx="3252483" cy="1712098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8877150" y="5547825"/>
            <a:ext cx="331927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SNS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855643" y="2623943"/>
            <a:ext cx="3319272" cy="94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내용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961" y="616884"/>
            <a:ext cx="3422918" cy="971057"/>
          </a:xfrm>
          <a:prstGeom prst="rect">
            <a:avLst/>
          </a:prstGeom>
        </p:spPr>
      </p:pic>
      <p:sp>
        <p:nvSpPr>
          <p:cNvPr id="68" name="타원형 설명선 67"/>
          <p:cNvSpPr/>
          <p:nvPr/>
        </p:nvSpPr>
        <p:spPr>
          <a:xfrm>
            <a:off x="6284920" y="5712650"/>
            <a:ext cx="1674715" cy="641982"/>
          </a:xfrm>
          <a:prstGeom prst="wedgeEllipseCallout">
            <a:avLst>
              <a:gd name="adj1" fmla="val 126856"/>
              <a:gd name="adj2" fmla="val -4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SNS </a:t>
            </a:r>
            <a:r>
              <a:rPr lang="ko-KR" altLang="en-US" sz="1000" dirty="0" smtClean="0"/>
              <a:t>연결 시에 해당 </a:t>
            </a:r>
            <a:r>
              <a:rPr lang="en-US" altLang="ko-KR" sz="1000" dirty="0" smtClean="0"/>
              <a:t>SNS</a:t>
            </a:r>
            <a:r>
              <a:rPr lang="ko-KR" altLang="en-US" sz="1000" dirty="0" smtClean="0"/>
              <a:t>로 연결 하여 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6" name="타원형 설명선 65"/>
          <p:cNvSpPr/>
          <p:nvPr/>
        </p:nvSpPr>
        <p:spPr>
          <a:xfrm>
            <a:off x="6801986" y="1159379"/>
            <a:ext cx="1674715" cy="641982"/>
          </a:xfrm>
          <a:prstGeom prst="wedgeEllipseCallout">
            <a:avLst>
              <a:gd name="adj1" fmla="val 126856"/>
              <a:gd name="adj2" fmla="val -4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스와이프를</a:t>
            </a:r>
            <a:r>
              <a:rPr lang="ko-KR" altLang="en-US" sz="1000" dirty="0" smtClean="0"/>
              <a:t> 통해 다음 사진 볼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216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8742029" y="-36053"/>
            <a:ext cx="3509813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5. </a:t>
            </a:r>
            <a:r>
              <a:rPr lang="ko-KR" altLang="en-US" sz="3200" dirty="0" smtClean="0"/>
              <a:t>조건 검색 화면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2934972" y="1797624"/>
            <a:ext cx="2660904" cy="48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 검색 화면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4" idx="2"/>
            <a:endCxn id="42" idx="0"/>
          </p:cNvCxnSpPr>
          <p:nvPr/>
        </p:nvCxnSpPr>
        <p:spPr>
          <a:xfrm flipH="1">
            <a:off x="984053" y="2277810"/>
            <a:ext cx="3281371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24750" y="6419088"/>
            <a:ext cx="2689903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완료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32569" y="975290"/>
            <a:ext cx="311082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 검색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0145" y="2629687"/>
            <a:ext cx="887815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인원 검색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1588944" y="2629687"/>
            <a:ext cx="788174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목적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검색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2488723" y="2629687"/>
            <a:ext cx="766906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 </a:t>
            </a:r>
            <a:r>
              <a:rPr lang="ko-KR" altLang="en-US" sz="1100" dirty="0" smtClean="0"/>
              <a:t>연결 검색</a:t>
            </a:r>
            <a:endParaRPr lang="ko-KR" altLang="en-US" sz="1100" dirty="0"/>
          </a:p>
        </p:txBody>
      </p:sp>
      <p:sp>
        <p:nvSpPr>
          <p:cNvPr id="65" name="직사각형 64"/>
          <p:cNvSpPr/>
          <p:nvPr/>
        </p:nvSpPr>
        <p:spPr>
          <a:xfrm>
            <a:off x="3356691" y="2629687"/>
            <a:ext cx="777840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검색완료</a:t>
            </a:r>
            <a:endParaRPr lang="ko-KR" altLang="en-US" sz="1100" dirty="0"/>
          </a:p>
        </p:txBody>
      </p:sp>
      <p:cxnSp>
        <p:nvCxnSpPr>
          <p:cNvPr id="70" name="직선 화살표 연결선 69"/>
          <p:cNvCxnSpPr>
            <a:stCxn id="14" idx="2"/>
            <a:endCxn id="59" idx="0"/>
          </p:cNvCxnSpPr>
          <p:nvPr/>
        </p:nvCxnSpPr>
        <p:spPr>
          <a:xfrm flipH="1">
            <a:off x="1983031" y="2277810"/>
            <a:ext cx="2282393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4" idx="2"/>
            <a:endCxn id="60" idx="0"/>
          </p:cNvCxnSpPr>
          <p:nvPr/>
        </p:nvCxnSpPr>
        <p:spPr>
          <a:xfrm flipH="1">
            <a:off x="2872176" y="2277810"/>
            <a:ext cx="1393248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4" idx="2"/>
            <a:endCxn id="65" idx="0"/>
          </p:cNvCxnSpPr>
          <p:nvPr/>
        </p:nvCxnSpPr>
        <p:spPr>
          <a:xfrm flipH="1">
            <a:off x="3745611" y="2277810"/>
            <a:ext cx="519813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65" idx="2"/>
            <a:endCxn id="159" idx="0"/>
          </p:cNvCxnSpPr>
          <p:nvPr/>
        </p:nvCxnSpPr>
        <p:spPr>
          <a:xfrm>
            <a:off x="3745611" y="3115995"/>
            <a:ext cx="0" cy="32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2801276" y="3439678"/>
            <a:ext cx="2136484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목록 화면으로 이동 </a:t>
            </a:r>
            <a:r>
              <a:rPr lang="en-US" altLang="ko-KR" sz="1100" dirty="0" smtClean="0"/>
              <a:t>-3</a:t>
            </a:r>
          </a:p>
          <a:p>
            <a:pPr algn="ctr"/>
            <a:r>
              <a:rPr lang="ko-KR" altLang="en-US" sz="1100" dirty="0" smtClean="0"/>
              <a:t>조건에 맞는 목록을 띄어 준다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162" name="직선 화살표 연결선 161"/>
          <p:cNvCxnSpPr>
            <a:stCxn id="60" idx="2"/>
            <a:endCxn id="165" idx="0"/>
          </p:cNvCxnSpPr>
          <p:nvPr/>
        </p:nvCxnSpPr>
        <p:spPr>
          <a:xfrm>
            <a:off x="2872176" y="3115995"/>
            <a:ext cx="5031" cy="1467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2157338" y="4583209"/>
            <a:ext cx="1479870" cy="4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원하는 </a:t>
            </a:r>
            <a:r>
              <a:rPr lang="en-US" altLang="ko-KR" sz="1100" dirty="0" smtClean="0"/>
              <a:t>SNS </a:t>
            </a:r>
            <a:r>
              <a:rPr lang="ko-KR" altLang="en-US" sz="1100" dirty="0" smtClean="0"/>
              <a:t>다중 선택 가능</a:t>
            </a:r>
            <a:endParaRPr lang="ko-KR" altLang="en-US" sz="1100" dirty="0"/>
          </a:p>
        </p:txBody>
      </p:sp>
      <p:cxnSp>
        <p:nvCxnSpPr>
          <p:cNvPr id="176" name="직선 화살표 연결선 175"/>
          <p:cNvCxnSpPr>
            <a:stCxn id="59" idx="2"/>
            <a:endCxn id="179" idx="0"/>
          </p:cNvCxnSpPr>
          <p:nvPr/>
        </p:nvCxnSpPr>
        <p:spPr>
          <a:xfrm>
            <a:off x="1983031" y="3115995"/>
            <a:ext cx="4824" cy="303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1267986" y="3419375"/>
            <a:ext cx="1439737" cy="4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원하는 목적 다중 선택 가능</a:t>
            </a:r>
            <a:endParaRPr lang="ko-KR" altLang="en-US" sz="1100" dirty="0"/>
          </a:p>
        </p:txBody>
      </p:sp>
      <p:sp>
        <p:nvSpPr>
          <p:cNvPr id="182" name="직사각형 181"/>
          <p:cNvSpPr/>
          <p:nvPr/>
        </p:nvSpPr>
        <p:spPr>
          <a:xfrm>
            <a:off x="490310" y="4568996"/>
            <a:ext cx="1447188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드래그로 인원 검색 가능</a:t>
            </a:r>
            <a:endParaRPr lang="ko-KR" altLang="en-US" sz="1100" dirty="0"/>
          </a:p>
        </p:txBody>
      </p:sp>
      <p:cxnSp>
        <p:nvCxnSpPr>
          <p:cNvPr id="183" name="직선 화살표 연결선 182"/>
          <p:cNvCxnSpPr>
            <a:stCxn id="42" idx="2"/>
            <a:endCxn id="182" idx="0"/>
          </p:cNvCxnSpPr>
          <p:nvPr/>
        </p:nvCxnSpPr>
        <p:spPr>
          <a:xfrm>
            <a:off x="984053" y="3115995"/>
            <a:ext cx="2390" cy="1453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8832569" y="2408893"/>
            <a:ext cx="3110822" cy="36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목적 검색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832569" y="3842495"/>
            <a:ext cx="3110822" cy="44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SNS </a:t>
            </a:r>
            <a:r>
              <a:rPr lang="ko-KR" altLang="en-US" dirty="0" smtClean="0"/>
              <a:t>연결 계정 검색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1430000" y="6403008"/>
            <a:ext cx="819910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36" y="249344"/>
            <a:ext cx="3213586" cy="591976"/>
          </a:xfrm>
          <a:prstGeom prst="rect">
            <a:avLst/>
          </a:prstGeom>
        </p:spPr>
      </p:pic>
      <p:sp>
        <p:nvSpPr>
          <p:cNvPr id="48" name="타원형 설명선 47"/>
          <p:cNvSpPr/>
          <p:nvPr/>
        </p:nvSpPr>
        <p:spPr>
          <a:xfrm>
            <a:off x="8905106" y="1449022"/>
            <a:ext cx="1674715" cy="709317"/>
          </a:xfrm>
          <a:prstGeom prst="wedgeEllipseCallout">
            <a:avLst>
              <a:gd name="adj1" fmla="val 106108"/>
              <a:gd name="adj2" fmla="val 111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밥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여행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만남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기타</a:t>
            </a:r>
            <a:endParaRPr lang="ko-KR" altLang="en-US" sz="1000" dirty="0"/>
          </a:p>
        </p:txBody>
      </p:sp>
      <p:sp>
        <p:nvSpPr>
          <p:cNvPr id="49" name="타원형 설명선 48"/>
          <p:cNvSpPr/>
          <p:nvPr/>
        </p:nvSpPr>
        <p:spPr>
          <a:xfrm>
            <a:off x="8877865" y="2912846"/>
            <a:ext cx="1674715" cy="709317"/>
          </a:xfrm>
          <a:prstGeom prst="wedgeEllipseCallout">
            <a:avLst>
              <a:gd name="adj1" fmla="val 106108"/>
              <a:gd name="adj2" fmla="val 111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dirty="0" err="1" smtClean="0"/>
              <a:t>인스타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카카오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페북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등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74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7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로그인 화면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2934972" y="1797624"/>
            <a:ext cx="2660904" cy="48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4" idx="2"/>
            <a:endCxn id="42" idx="0"/>
          </p:cNvCxnSpPr>
          <p:nvPr/>
        </p:nvCxnSpPr>
        <p:spPr>
          <a:xfrm flipH="1">
            <a:off x="984053" y="2277810"/>
            <a:ext cx="3281371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24750" y="6419088"/>
            <a:ext cx="3363618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0145" y="2629687"/>
            <a:ext cx="887815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1588944" y="2629687"/>
            <a:ext cx="788174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2488722" y="2629687"/>
            <a:ext cx="1704839" cy="48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 번호 또는  </a:t>
            </a:r>
            <a:r>
              <a:rPr lang="en-US" altLang="ko-KR" sz="1100" dirty="0" smtClean="0"/>
              <a:t>ID </a:t>
            </a:r>
            <a:r>
              <a:rPr lang="ko-KR" altLang="en-US" sz="1100" dirty="0" smtClean="0"/>
              <a:t>찾기</a:t>
            </a:r>
            <a:endParaRPr lang="ko-KR" altLang="en-US" sz="1100" dirty="0"/>
          </a:p>
        </p:txBody>
      </p:sp>
      <p:cxnSp>
        <p:nvCxnSpPr>
          <p:cNvPr id="70" name="직선 화살표 연결선 69"/>
          <p:cNvCxnSpPr>
            <a:stCxn id="14" idx="2"/>
            <a:endCxn id="59" idx="0"/>
          </p:cNvCxnSpPr>
          <p:nvPr/>
        </p:nvCxnSpPr>
        <p:spPr>
          <a:xfrm flipH="1">
            <a:off x="1983031" y="2277810"/>
            <a:ext cx="2282393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4" idx="2"/>
            <a:endCxn id="60" idx="0"/>
          </p:cNvCxnSpPr>
          <p:nvPr/>
        </p:nvCxnSpPr>
        <p:spPr>
          <a:xfrm flipH="1">
            <a:off x="3341142" y="2277810"/>
            <a:ext cx="924282" cy="35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60" idx="2"/>
            <a:endCxn id="36" idx="0"/>
          </p:cNvCxnSpPr>
          <p:nvPr/>
        </p:nvCxnSpPr>
        <p:spPr>
          <a:xfrm>
            <a:off x="3341142" y="3115995"/>
            <a:ext cx="3465" cy="1457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59" idx="2"/>
            <a:endCxn id="179" idx="0"/>
          </p:cNvCxnSpPr>
          <p:nvPr/>
        </p:nvCxnSpPr>
        <p:spPr>
          <a:xfrm>
            <a:off x="1983031" y="3115995"/>
            <a:ext cx="0" cy="335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1158241" y="3451880"/>
            <a:ext cx="1649579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 페이지 이동 </a:t>
            </a:r>
            <a:r>
              <a:rPr lang="en-US" altLang="ko-KR" sz="1100" dirty="0" smtClean="0"/>
              <a:t>- 8</a:t>
            </a:r>
            <a:endParaRPr lang="ko-KR" altLang="en-US" sz="1100" dirty="0"/>
          </a:p>
        </p:txBody>
      </p:sp>
      <p:sp>
        <p:nvSpPr>
          <p:cNvPr id="182" name="직사각형 181"/>
          <p:cNvSpPr/>
          <p:nvPr/>
        </p:nvSpPr>
        <p:spPr>
          <a:xfrm>
            <a:off x="490310" y="4568996"/>
            <a:ext cx="1749970" cy="4863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ID </a:t>
            </a:r>
            <a:r>
              <a:rPr lang="ko-KR" altLang="en-US" sz="1100" dirty="0" smtClean="0"/>
              <a:t>및 </a:t>
            </a:r>
            <a:r>
              <a:rPr lang="en-US" altLang="ko-KR" sz="1100" dirty="0" smtClean="0"/>
              <a:t>PW </a:t>
            </a:r>
            <a:r>
              <a:rPr lang="ko-KR" altLang="en-US" sz="1100" dirty="0" smtClean="0"/>
              <a:t>확인 후 </a:t>
            </a:r>
            <a:r>
              <a:rPr lang="ko-KR" altLang="en-US" sz="1100" dirty="0" err="1" smtClean="0"/>
              <a:t>맞다면</a:t>
            </a:r>
            <a:r>
              <a:rPr lang="ko-KR" altLang="en-US" sz="1100" dirty="0" smtClean="0"/>
              <a:t> 이전 페이지로 이동</a:t>
            </a:r>
            <a:endParaRPr lang="ko-KR" altLang="en-US" sz="1100" dirty="0"/>
          </a:p>
        </p:txBody>
      </p:sp>
      <p:cxnSp>
        <p:nvCxnSpPr>
          <p:cNvPr id="183" name="직선 화살표 연결선 182"/>
          <p:cNvCxnSpPr>
            <a:stCxn id="42" idx="2"/>
            <a:endCxn id="182" idx="0"/>
          </p:cNvCxnSpPr>
          <p:nvPr/>
        </p:nvCxnSpPr>
        <p:spPr>
          <a:xfrm>
            <a:off x="984053" y="3115995"/>
            <a:ext cx="2390" cy="1453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164" y="652270"/>
            <a:ext cx="3957746" cy="2458881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6621688" y="2362308"/>
            <a:ext cx="1461607" cy="267379"/>
          </a:xfrm>
          <a:prstGeom prst="wedgeEllipseCallout">
            <a:avLst>
              <a:gd name="adj1" fmla="val 95932"/>
              <a:gd name="adj2" fmla="val -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유지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549971" y="2703174"/>
            <a:ext cx="2197608" cy="33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803468" y="2703174"/>
            <a:ext cx="1284900" cy="33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 번호 또는 </a:t>
            </a:r>
            <a:r>
              <a:rPr lang="en-US" altLang="ko-KR" sz="1100" dirty="0" smtClean="0"/>
              <a:t>ID </a:t>
            </a:r>
            <a:r>
              <a:rPr lang="ko-KR" altLang="en-US" sz="1100" dirty="0" smtClean="0"/>
              <a:t>찾기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549970" y="1838898"/>
            <a:ext cx="3538397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624738" y="4573925"/>
            <a:ext cx="1439737" cy="47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회원정보 </a:t>
            </a:r>
            <a:r>
              <a:rPr lang="ko-KR" altLang="en-US" sz="1100" dirty="0" smtClean="0"/>
              <a:t>찾기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페이지로 이동 </a:t>
            </a:r>
            <a:r>
              <a:rPr lang="en-US" altLang="ko-KR" sz="1100" dirty="0" smtClean="0"/>
              <a:t>-9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5772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1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649</Words>
  <Application>Microsoft Office PowerPoint</Application>
  <PresentationFormat>와이드스크린</PresentationFormat>
  <Paragraphs>215</Paragraphs>
  <Slides>14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ARA  UI(PAGE)에 따른SYSTEM FLOW</vt:lpstr>
      <vt:lpstr>PowerPoint 프레젠테이션</vt:lpstr>
      <vt:lpstr>PowerPoint 프레젠테이션</vt:lpstr>
      <vt:lpstr>1. 지도 화면</vt:lpstr>
      <vt:lpstr>2. 글 쓰기 화면</vt:lpstr>
      <vt:lpstr>3. 글 목록 화면</vt:lpstr>
      <vt:lpstr>4. 글 내용 화면</vt:lpstr>
      <vt:lpstr>5. 조건 검색 화면</vt:lpstr>
      <vt:lpstr>7. 로그인 화면</vt:lpstr>
      <vt:lpstr>7. 프로필 화면</vt:lpstr>
      <vt:lpstr>8. 회원가입 화면</vt:lpstr>
      <vt:lpstr>9. 회원 정보 찾기 화면(ID, 비번찾기)</vt:lpstr>
      <vt:lpstr>10. 비번찾기 화면</vt:lpstr>
      <vt:lpstr>11. ID찾기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재훈</dc:creator>
  <cp:lastModifiedBy>최 재훈</cp:lastModifiedBy>
  <cp:revision>22</cp:revision>
  <dcterms:created xsi:type="dcterms:W3CDTF">2019-02-27T14:16:02Z</dcterms:created>
  <dcterms:modified xsi:type="dcterms:W3CDTF">2019-03-03T08:57:53Z</dcterms:modified>
</cp:coreProperties>
</file>