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4a6830392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4a6830392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4a476c9b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4a476c9b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a6830392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4a6830392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4a6830392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4a6830392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4a6830392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4a6830392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4a6830392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4a6830392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4a476c9b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4a476c9b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4a6830392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4a6830392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4a6830392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4a6830392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4a6830392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4a6830392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s.wikipedia.org/wiki/Algoritmo_de_Canny" TargetMode="External"/><Relationship Id="rId4" Type="http://schemas.openxmlformats.org/officeDocument/2006/relationships/hyperlink" Target="https://es.wikipedia.org/wiki/Operador_Sobel" TargetMode="External"/><Relationship Id="rId5" Type="http://schemas.openxmlformats.org/officeDocument/2006/relationships/hyperlink" Target="https://github.com/sorazy/canny" TargetMode="External"/><Relationship Id="rId6" Type="http://schemas.openxmlformats.org/officeDocument/2006/relationships/hyperlink" Target="https://es.wikipedia.org/wiki/Taxonom%C3%ADa_de_Flyn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INGENIERÍA DE LOS COMPUTADORES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Práctica 2 - Estudio y propuesta de la paralelización de una aplicación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959850" y="3917275"/>
            <a:ext cx="423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Jaime Morales Vaello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Iván López Sanchís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Adrián Ríos Armero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Joan Climent Quiñones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320" u="sng">
                <a:latin typeface="Lato"/>
                <a:ea typeface="Lato"/>
                <a:cs typeface="Lato"/>
                <a:sym typeface="Lato"/>
              </a:rPr>
              <a:t>Paralelización del candidato</a:t>
            </a:r>
            <a:endParaRPr sz="3200" u="sng"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382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-419" sz="1500"/>
              <a:t>Alto grado de paralelismo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-419" sz="1500"/>
              <a:t>La mayoría de </a:t>
            </a:r>
            <a:r>
              <a:rPr lang="es-419" sz="1500"/>
              <a:t>cálculos</a:t>
            </a:r>
            <a:r>
              <a:rPr lang="es-419" sz="1500"/>
              <a:t> se realizan en paralelo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-419" sz="1500"/>
              <a:t>Arquitectura SIMD</a:t>
            </a:r>
            <a:endParaRPr sz="1500"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975" y="2571750"/>
            <a:ext cx="4601200" cy="20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20" u="sng">
                <a:latin typeface="Lato"/>
                <a:ea typeface="Lato"/>
                <a:cs typeface="Lato"/>
                <a:sym typeface="Lato"/>
              </a:rPr>
              <a:t>Bibliografía</a:t>
            </a:r>
            <a:endParaRPr sz="3300" u="sng"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798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sz="1500"/>
              <a:t>Algoritmo de Canny: </a:t>
            </a:r>
            <a:r>
              <a:rPr lang="es-41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Algoritmo de Canny - Wikipedia, la enciclopedia libre</a:t>
            </a:r>
            <a:endParaRPr sz="15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sz="1500"/>
              <a:t>Algoritmo de Sobel: </a:t>
            </a:r>
            <a:r>
              <a:rPr lang="es-41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Operador Sobel - Wikipedia, la enciclopedia libre</a:t>
            </a:r>
            <a:endParaRPr sz="15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sz="1500"/>
              <a:t>Código fuente: </a:t>
            </a:r>
            <a:r>
              <a:rPr lang="es-41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sorazy/canny: A C++ implementation of Canny's edge detection method on .pgm images. (github.com)</a:t>
            </a:r>
            <a:endParaRPr sz="15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sz="1500"/>
              <a:t>Taxonomía de Flynn: </a:t>
            </a:r>
            <a:r>
              <a:rPr lang="es-41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Taxonomía de Flynn - Wikipedia, la enciclopedia libre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u="sng"/>
              <a:t>ÍNDICE</a:t>
            </a:r>
            <a:endParaRPr sz="3200" u="sng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92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lang="es-419" sz="1660"/>
              <a:t>Tarea 1: Búsqueda de un buen candidato para ser paralelizado</a:t>
            </a:r>
            <a:endParaRPr sz="1660"/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lang="es-419" sz="1660"/>
              <a:t>Tarea 2: Estudio del problema previo a su paralelización</a:t>
            </a:r>
            <a:endParaRPr sz="1660"/>
          </a:p>
          <a:p>
            <a:pPr indent="-32511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lang="es-419" sz="1520"/>
              <a:t>Tarea </a:t>
            </a:r>
            <a:r>
              <a:rPr lang="es-419" sz="1520"/>
              <a:t>2.1: Grafo de control de flujo</a:t>
            </a:r>
            <a:endParaRPr sz="1520"/>
          </a:p>
          <a:p>
            <a:pPr indent="-32511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lang="es-419" sz="1520"/>
              <a:t>Tarea </a:t>
            </a:r>
            <a:r>
              <a:rPr lang="es-419" sz="1520"/>
              <a:t>2.2: Estudio de la estructura del programa</a:t>
            </a:r>
            <a:endParaRPr sz="1520"/>
          </a:p>
          <a:p>
            <a:pPr indent="-32511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lang="es-419" sz="1520"/>
              <a:t>Tarea 2.3</a:t>
            </a:r>
            <a:r>
              <a:rPr lang="es-419" sz="1520"/>
              <a:t>: Estudio de la variación de carga</a:t>
            </a:r>
            <a:endParaRPr sz="1520"/>
          </a:p>
          <a:p>
            <a:pPr indent="-32511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lang="es-419" sz="1520"/>
              <a:t>Tarea 2.4: Sintonización de los parámetros de compilación</a:t>
            </a:r>
            <a:endParaRPr sz="1520"/>
          </a:p>
          <a:p>
            <a:pPr indent="-32511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lang="es-419" sz="1520"/>
              <a:t>Tarea 2.5: Comparativa de gráficos </a:t>
            </a:r>
            <a:endParaRPr sz="1520"/>
          </a:p>
          <a:p>
            <a:pPr indent="-32511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lang="es-419" sz="1520"/>
              <a:t>Tarea 2.6: Estudio del rendimiento</a:t>
            </a:r>
            <a:endParaRPr sz="1520"/>
          </a:p>
          <a:p>
            <a:pPr indent="-32511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lang="es-419" sz="1520"/>
              <a:t>Tarea 2.7: Paralelización del candidato</a:t>
            </a:r>
            <a:endParaRPr sz="1520"/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-"/>
            </a:pPr>
            <a:r>
              <a:rPr lang="es-419" sz="1520"/>
              <a:t>Bibliografía</a:t>
            </a:r>
            <a:endParaRPr sz="1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Búsqueda de un buen candidato para ser paralelizado</a:t>
            </a:r>
            <a:endParaRPr sz="2700" u="sng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81825" y="157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SOBEL: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Algoritmo rápido pero poco preciso.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Calcula el gradiente en cada pixel.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Usa dos núcleos de convolución 3x3.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601150" y="157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CANNY: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Algoritmo lento pero muy preciso.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Etapas: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Suavizado Gaussiano.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Supresión de No Máximos.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Seguimiento de Bordes por Histéresis.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Grafo de control de flujo y </a:t>
            </a:r>
            <a:endParaRPr sz="192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estudio de la estructura del programa</a:t>
            </a:r>
            <a:endParaRPr sz="2800" u="sng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4904150" y="1470600"/>
            <a:ext cx="24639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magnitud_matrix: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51675"/>
            <a:ext cx="34240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375" y="2239050"/>
            <a:ext cx="3424024" cy="18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470600"/>
            <a:ext cx="26817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main: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Grafo de control de flujo y </a:t>
            </a:r>
            <a:endParaRPr sz="192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920" u="sng">
                <a:latin typeface="Lato"/>
                <a:ea typeface="Lato"/>
                <a:cs typeface="Lato"/>
                <a:sym typeface="Lato"/>
              </a:rPr>
              <a:t>estudio de la estructura del programa</a:t>
            </a:r>
            <a:endParaRPr sz="2800" u="sng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4904150" y="1470600"/>
            <a:ext cx="24639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recursiveDT</a:t>
            </a:r>
            <a:r>
              <a:rPr lang="es-419"/>
              <a:t>: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470600"/>
            <a:ext cx="26817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peak_detection</a:t>
            </a:r>
            <a:r>
              <a:rPr lang="es-419"/>
              <a:t>: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75" y="2655738"/>
            <a:ext cx="3332725" cy="11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150" y="2027675"/>
            <a:ext cx="3388075" cy="23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220" u="sng">
                <a:latin typeface="Lato"/>
                <a:ea typeface="Lato"/>
                <a:cs typeface="Lato"/>
                <a:sym typeface="Lato"/>
              </a:rPr>
              <a:t>Estudio de la variación de carga</a:t>
            </a:r>
            <a:endParaRPr sz="3100" u="sng"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18100" y="138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Límites del borde </a:t>
            </a:r>
            <a:r>
              <a:rPr lang="es-419" sz="1600"/>
              <a:t>de la imagen.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Valor sigma que afectará al detalle del suavizado 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Una imagen que pueda procesar.</a:t>
            </a:r>
            <a:endParaRPr sz="1600"/>
          </a:p>
        </p:txBody>
      </p:sp>
      <p:pic>
        <p:nvPicPr>
          <p:cNvPr id="174" name="Google Shape;174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775" y="2465825"/>
            <a:ext cx="3885325" cy="2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Sintonización de los parámetros de compilación y </a:t>
            </a:r>
            <a:endParaRPr sz="2100" u="sng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s-419" sz="2100" u="sng">
                <a:latin typeface="Lato"/>
                <a:ea typeface="Lato"/>
                <a:cs typeface="Lato"/>
                <a:sym typeface="Lato"/>
              </a:rPr>
              <a:t>comparativa de los gráficos</a:t>
            </a:r>
            <a:endParaRPr sz="2100" u="sng"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971625" y="1567550"/>
            <a:ext cx="802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 a usar: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-O0: No utiliza ningún tipo de optimización.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-O1: Optimización básica que mejora el rendimiento general.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-O2: Optimizaciones más agresivas → + tiempo compilación, + rendimiento código.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-O3: Optimizaciones adicionales con respecto a -O2 -&gt; ++ tiempo compilación, ++ rendimiento código.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25" y="3163475"/>
            <a:ext cx="3512599" cy="15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800" y="3163475"/>
            <a:ext cx="3512599" cy="15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419" sz="1910" u="sng">
                <a:latin typeface="Lato"/>
                <a:ea typeface="Lato"/>
                <a:cs typeface="Lato"/>
                <a:sym typeface="Lato"/>
              </a:rPr>
              <a:t>Sintonización de los parámetros de compilación y </a:t>
            </a:r>
            <a:endParaRPr sz="1910" u="sng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ctr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419" sz="1910" u="sng">
                <a:latin typeface="Lato"/>
                <a:ea typeface="Lato"/>
                <a:cs typeface="Lato"/>
                <a:sym typeface="Lato"/>
              </a:rPr>
              <a:t>comparativa de los gráficos</a:t>
            </a:r>
            <a:endParaRPr sz="2360"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948550"/>
            <a:ext cx="369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No se observa una mejora significativa.</a:t>
            </a:r>
            <a:endParaRPr/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Coste computacional del programa bajo.</a:t>
            </a:r>
            <a:endParaRPr/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Aumento exponencial en el coste respecto a la </a:t>
            </a:r>
            <a:r>
              <a:rPr lang="es-419"/>
              <a:t>resolución</a:t>
            </a:r>
            <a:r>
              <a:rPr lang="es-419"/>
              <a:t>.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275" y="1567550"/>
            <a:ext cx="351252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20" u="sng">
                <a:latin typeface="Lato"/>
                <a:ea typeface="Lato"/>
                <a:cs typeface="Lato"/>
                <a:sym typeface="Lato"/>
              </a:rPr>
              <a:t>Estudio del rendimiento</a:t>
            </a:r>
            <a:endParaRPr sz="2900" u="sng"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358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7 bucles For anidados.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5 de ellos significativos.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4 se dedican al cálculo de diferenciales necesarios para obtener las magnitud de picos.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8 núcleos.</a:t>
            </a:r>
            <a:endParaRPr sz="1400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175" y="3493200"/>
            <a:ext cx="5152150" cy="5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