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acbf9b232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acbf9b232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a683039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a683039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a6830392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4a6830392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acbf9b23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acbf9b23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acbf9b2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acbf9b2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acbf9b23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acbf9b23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acbf9b2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acbf9b2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acbf9b23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acbf9b23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acbf9b23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acbf9b23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INGENIERÍA DE LOS COMPUTADORES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Práctica 4 - OPEN MPI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959850" y="3917275"/>
            <a:ext cx="423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Jaime Morales Vaello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Iván López Sanchís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Adrián Ríos Armero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Joan Climent Quiñones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Paralelización con MPI del programa anterior</a:t>
            </a:r>
            <a:endParaRPr sz="2700" u="sng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88" y="1536450"/>
            <a:ext cx="5063825" cy="27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u="sng"/>
              <a:t>ÍNDICE</a:t>
            </a:r>
            <a:endParaRPr sz="3200" u="sng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59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lang="es-419" sz="1660"/>
              <a:t>Tarea 1: Ejemplo de ejecución con Hello World!</a:t>
            </a:r>
            <a:endParaRPr sz="1660"/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lang="es-419" sz="1660"/>
              <a:t>Tarea 2: Paralelización con MPI de un programa sencillo</a:t>
            </a:r>
            <a:endParaRPr sz="1660"/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lang="es-419" sz="1660"/>
              <a:t>Tarea 3: Paralelización con MPI del programa anterior</a:t>
            </a:r>
            <a:endParaRPr sz="1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Ejemplo de ejecución con Hello World! </a:t>
            </a:r>
            <a:endParaRPr sz="2700" u="sng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25" y="1584163"/>
            <a:ext cx="5141550" cy="19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Ejemplo de ejecución con Hello World! </a:t>
            </a:r>
            <a:endParaRPr sz="2700" u="sng"/>
          </a:p>
        </p:txBody>
      </p:sp>
      <p:sp>
        <p:nvSpPr>
          <p:cNvPr id="154" name="Google Shape;154;p16"/>
          <p:cNvSpPr txBox="1"/>
          <p:nvPr/>
        </p:nvSpPr>
        <p:spPr>
          <a:xfrm>
            <a:off x="1297500" y="1536450"/>
            <a:ext cx="4857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MPI_Init(&amp;argc, &amp;argv)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MPI_Comm_size(MPI_COMM_WORLD, &amp;size)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MPI_Comm_rank(MPI_COMM_WORLD, &amp;rank)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MPI_Get_processor_name(processor_name, &amp;namelen)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MPI_Finalize()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Paralelización con MPI de un programa sencillo</a:t>
            </a: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 </a:t>
            </a:r>
            <a:endParaRPr sz="2700" u="sng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82425"/>
            <a:ext cx="4012989" cy="33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464" y="1382425"/>
            <a:ext cx="2546947" cy="33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Paralelización con MPI de un programa sencillo </a:t>
            </a:r>
            <a:endParaRPr sz="2700" u="sng"/>
          </a:p>
        </p:txBody>
      </p:sp>
      <p:sp>
        <p:nvSpPr>
          <p:cNvPr id="167" name="Google Shape;167;p18"/>
          <p:cNvSpPr txBox="1"/>
          <p:nvPr/>
        </p:nvSpPr>
        <p:spPr>
          <a:xfrm>
            <a:off x="1297500" y="1536450"/>
            <a:ext cx="703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MPI_Scatter(&amp;VectorA[0], tama / size, MPI_LONG, &amp;VectorALocal[0], tama / size, MPI_LONG, 0, MPI_COMM_WORLD)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MPI_Reduce(&amp;producto, &amp;total, 1, MPI_LONG, MPI_SUM, 0, MPI_COMM_WORLD)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Paralelización con MPI del programa anterior </a:t>
            </a:r>
            <a:endParaRPr sz="2700" u="sng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726" y="1536450"/>
            <a:ext cx="6084450" cy="2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Paralelización con MPI del programa anterior</a:t>
            </a:r>
            <a:endParaRPr sz="2700" u="sng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726" y="1536450"/>
            <a:ext cx="6084450" cy="274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0"/>
          <p:cNvCxnSpPr/>
          <p:nvPr/>
        </p:nvCxnSpPr>
        <p:spPr>
          <a:xfrm>
            <a:off x="5919600" y="3114500"/>
            <a:ext cx="2082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/>
          <p:nvPr/>
        </p:nvCxnSpPr>
        <p:spPr>
          <a:xfrm>
            <a:off x="6360900" y="3119575"/>
            <a:ext cx="2385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6817488" y="3099475"/>
            <a:ext cx="2130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7248575" y="3038425"/>
            <a:ext cx="2790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Paralelización con MPI del programa anterior</a:t>
            </a:r>
            <a:endParaRPr sz="2700" u="sng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23" y="1536450"/>
            <a:ext cx="4855849" cy="28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