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59" r:id="rId4"/>
    <p:sldId id="260" r:id="rId5"/>
    <p:sldId id="265" r:id="rId6"/>
    <p:sldId id="266" r:id="rId7"/>
    <p:sldId id="267" r:id="rId8"/>
    <p:sldId id="269" r:id="rId9"/>
    <p:sldId id="268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7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7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0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28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1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3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06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Rubik’s Cube Solver with </a:t>
            </a:r>
            <a:r>
              <a:rPr lang="en-IN" dirty="0"/>
              <a:t>Move Tracker Feature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199" y="4114800"/>
            <a:ext cx="4229100" cy="1752600"/>
          </a:xfrm>
        </p:spPr>
        <p:txBody>
          <a:bodyPr/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Meka Nandini</a:t>
            </a:r>
          </a:p>
          <a:p>
            <a:r>
              <a:rPr lang="en-IN" dirty="0"/>
              <a:t>Aravind </a:t>
            </a:r>
            <a:r>
              <a:rPr lang="en-IN" dirty="0" err="1"/>
              <a:t>Ganipisetty</a:t>
            </a: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PyTorch, OpenAI Gym, Matplotlib</a:t>
            </a:r>
          </a:p>
          <a:p>
            <a:r>
              <a:t>High-performance computing resources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Source Code &amp; Training Data</a:t>
            </a:r>
          </a:p>
          <a:p>
            <a:r>
              <a:rPr dirty="0"/>
              <a:t> Technical Documentation</a:t>
            </a:r>
          </a:p>
          <a:p>
            <a:r>
              <a:rPr dirty="0"/>
              <a:t> Final Project Report</a:t>
            </a:r>
          </a:p>
          <a:p>
            <a:r>
              <a:rPr dirty="0"/>
              <a:t> YouTube Demo Video</a:t>
            </a:r>
          </a:p>
          <a:p>
            <a:r>
              <a:rPr dirty="0"/>
              <a:t> Move Tracker Log System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Efficiency &amp; Accuracy of Solving</a:t>
            </a:r>
          </a:p>
          <a:p>
            <a:r>
              <a:rPr dirty="0"/>
              <a:t> Move Log Quality</a:t>
            </a:r>
          </a:p>
          <a:p>
            <a:r>
              <a:rPr dirty="0"/>
              <a:t> Documentation Quality</a:t>
            </a:r>
          </a:p>
          <a:p>
            <a:r>
              <a:rPr dirty="0"/>
              <a:t> Completion Time</a:t>
            </a:r>
          </a:p>
          <a:p>
            <a:r>
              <a:rPr dirty="0"/>
              <a:t> User Feedback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Carlos, T. R. (2022). Reinforcement Learning: theoretical foundations and application to the Rubik’s Cube.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Solve a 4x4x4 Rubik’s Cube using feature-based Reinforcement Learning without human help.</a:t>
            </a:r>
          </a:p>
          <a:p>
            <a:r>
              <a:t>Optimize for minimal steps and time.</a:t>
            </a:r>
          </a:p>
          <a:p>
            <a:r>
              <a:t>Introduce a 'Move Tracker' that logs and displays each solving move.</a:t>
            </a:r>
          </a:p>
        </p:txBody>
      </p:sp>
      <p:pic>
        <p:nvPicPr>
          <p:cNvPr id="4" name="Picture 3" descr="4c310a46-3f1b-41c2-ab38-1523af0dba0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300" y="4486050"/>
            <a:ext cx="1800000" cy="13401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Deep Q-Learning, A3C</a:t>
            </a:r>
            <a:r>
              <a:rPr lang="en-US" dirty="0"/>
              <a:t> </a:t>
            </a:r>
            <a:r>
              <a:rPr dirty="0"/>
              <a:t>via </a:t>
            </a:r>
            <a:r>
              <a:rPr dirty="0" err="1"/>
              <a:t>PyTorch</a:t>
            </a:r>
            <a:r>
              <a:rPr dirty="0"/>
              <a:t> and OpenAI Gym.</a:t>
            </a:r>
          </a:p>
          <a:p>
            <a:r>
              <a:rPr dirty="0"/>
              <a:t>Simulate cube environment for the agent to learn via trial and error.</a:t>
            </a:r>
          </a:p>
          <a:p>
            <a:r>
              <a:rPr dirty="0"/>
              <a:t>Track each move with a logging system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value iteration to map cube states.</a:t>
            </a:r>
          </a:p>
          <a:p>
            <a:r>
              <a:t>Employ Q-learning and policy optimization.</a:t>
            </a:r>
          </a:p>
          <a:p>
            <a:r>
              <a:t>Use high-performance computing for faster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 Inputs Scrambled Cube</a:t>
            </a:r>
          </a:p>
          <a:p>
            <a:r>
              <a:rPr dirty="0"/>
              <a:t> Environment Setup using OpenAI Gym</a:t>
            </a:r>
          </a:p>
          <a:p>
            <a:r>
              <a:rPr dirty="0"/>
              <a:t> Reinforcement Learning Agent (DQN / PPO) processes cube state</a:t>
            </a:r>
          </a:p>
          <a:p>
            <a:r>
              <a:rPr dirty="0"/>
              <a:t> Outputs Move Sequence</a:t>
            </a:r>
          </a:p>
          <a:p>
            <a:r>
              <a:rPr dirty="0"/>
              <a:t>Move Tracker Logs Each Step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 chooses action based on cube state</a:t>
            </a:r>
          </a:p>
          <a:p>
            <a:r>
              <a:t>• Environment provides reward and next state</a:t>
            </a:r>
          </a:p>
          <a:p>
            <a:r>
              <a:t>• Policy updates to maximize reward</a:t>
            </a:r>
          </a:p>
          <a:p>
            <a:r>
              <a:t>• Loop continues until cube is solved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Python environment and OpenAI Gym for simulation</a:t>
            </a:r>
          </a:p>
          <a:p>
            <a:r>
              <a:rPr dirty="0"/>
              <a:t> </a:t>
            </a:r>
            <a:r>
              <a:rPr dirty="0" err="1"/>
              <a:t>PyTorch</a:t>
            </a:r>
            <a:r>
              <a:rPr dirty="0"/>
              <a:t> for model training (DQN, PPO)</a:t>
            </a:r>
          </a:p>
          <a:p>
            <a:r>
              <a:rPr dirty="0"/>
              <a:t> Move Tracker to record and visualize steps</a:t>
            </a:r>
          </a:p>
          <a:p>
            <a:r>
              <a:rPr dirty="0"/>
              <a:t> Visualization tools: Matplotlib, terminal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D6DC8EF7-2358-5177-7DA9-4908FC245F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ADE68B3-F149-81C8-3E6F-74D4DB938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ADA158-BD01-A75A-1794-BC3406148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95401"/>
            <a:ext cx="6248400" cy="427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1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5AB5-EC3B-964D-3EC2-1741F65A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Graph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E13F8E1C-A446-DC62-6F3C-1C826131D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5209" y="2016125"/>
            <a:ext cx="2627908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358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290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Rubik’s Cube Solver with Move Tracker Feature</vt:lpstr>
      <vt:lpstr>Project Objective</vt:lpstr>
      <vt:lpstr>Approach</vt:lpstr>
      <vt:lpstr>Methodology</vt:lpstr>
      <vt:lpstr>System Flow Overview</vt:lpstr>
      <vt:lpstr>Reinforcement Learning Process</vt:lpstr>
      <vt:lpstr>Implementation Architecture</vt:lpstr>
      <vt:lpstr>PowerPoint Presentation</vt:lpstr>
      <vt:lpstr>Flow Graph</vt:lpstr>
      <vt:lpstr>Tools &amp; Technologies</vt:lpstr>
      <vt:lpstr>Deliverables</vt:lpstr>
      <vt:lpstr>Evaluation Criteria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</dc:creator>
  <cp:keywords/>
  <dc:description>generated using python-pptx</dc:description>
  <cp:lastModifiedBy>Aravind Ganipisetty</cp:lastModifiedBy>
  <cp:revision>5</cp:revision>
  <dcterms:created xsi:type="dcterms:W3CDTF">2013-01-27T09:14:16Z</dcterms:created>
  <dcterms:modified xsi:type="dcterms:W3CDTF">2025-05-11T03:31:24Z</dcterms:modified>
  <cp:category/>
</cp:coreProperties>
</file>