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9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" userId="945df68be8a36799" providerId="LiveId" clId="{8DF1F46C-CBDC-4CE2-974A-3DA6C4CE9232}"/>
    <pc:docChg chg="undo custSel addSld delSld modSld">
      <pc:chgData name="vishal" userId="945df68be8a36799" providerId="LiveId" clId="{8DF1F46C-CBDC-4CE2-974A-3DA6C4CE9232}" dt="2021-09-06T12:27:31.299" v="217" actId="5793"/>
      <pc:docMkLst>
        <pc:docMk/>
      </pc:docMkLst>
      <pc:sldChg chg="modSp new del mod">
        <pc:chgData name="vishal" userId="945df68be8a36799" providerId="LiveId" clId="{8DF1F46C-CBDC-4CE2-974A-3DA6C4CE9232}" dt="2021-09-06T12:26:58.598" v="204" actId="47"/>
        <pc:sldMkLst>
          <pc:docMk/>
          <pc:sldMk cId="2696420882" sldId="261"/>
        </pc:sldMkLst>
        <pc:spChg chg="mod">
          <ac:chgData name="vishal" userId="945df68be8a36799" providerId="LiveId" clId="{8DF1F46C-CBDC-4CE2-974A-3DA6C4CE9232}" dt="2021-09-06T12:07:15.310" v="33" actId="20577"/>
          <ac:spMkLst>
            <pc:docMk/>
            <pc:sldMk cId="2696420882" sldId="261"/>
            <ac:spMk id="2" creationId="{BD1B20D7-E003-435F-995C-185224A31F57}"/>
          </ac:spMkLst>
        </pc:spChg>
        <pc:spChg chg="mod">
          <ac:chgData name="vishal" userId="945df68be8a36799" providerId="LiveId" clId="{8DF1F46C-CBDC-4CE2-974A-3DA6C4CE9232}" dt="2021-09-06T12:06:56.539" v="32" actId="1076"/>
          <ac:spMkLst>
            <pc:docMk/>
            <pc:sldMk cId="2696420882" sldId="261"/>
            <ac:spMk id="3" creationId="{AA48CF02-EF4C-4637-B4E9-5AE0DAC8AE78}"/>
          </ac:spMkLst>
        </pc:spChg>
      </pc:sldChg>
      <pc:sldChg chg="addSp delSp modSp new mod">
        <pc:chgData name="vishal" userId="945df68be8a36799" providerId="LiveId" clId="{8DF1F46C-CBDC-4CE2-974A-3DA6C4CE9232}" dt="2021-09-06T12:27:31.299" v="217" actId="5793"/>
        <pc:sldMkLst>
          <pc:docMk/>
          <pc:sldMk cId="3317769234" sldId="262"/>
        </pc:sldMkLst>
        <pc:spChg chg="mod">
          <ac:chgData name="vishal" userId="945df68be8a36799" providerId="LiveId" clId="{8DF1F46C-CBDC-4CE2-974A-3DA6C4CE9232}" dt="2021-09-06T12:22:51.868" v="96" actId="1076"/>
          <ac:spMkLst>
            <pc:docMk/>
            <pc:sldMk cId="3317769234" sldId="262"/>
            <ac:spMk id="2" creationId="{6D29837E-9FDC-4EC3-924E-CC0BF32FB07A}"/>
          </ac:spMkLst>
        </pc:spChg>
        <pc:spChg chg="mod">
          <ac:chgData name="vishal" userId="945df68be8a36799" providerId="LiveId" clId="{8DF1F46C-CBDC-4CE2-974A-3DA6C4CE9232}" dt="2021-09-06T12:27:31.299" v="217" actId="5793"/>
          <ac:spMkLst>
            <pc:docMk/>
            <pc:sldMk cId="3317769234" sldId="262"/>
            <ac:spMk id="3" creationId="{89862ACA-F781-474A-9D19-D32FE3C469BE}"/>
          </ac:spMkLst>
        </pc:spChg>
        <pc:spChg chg="add del">
          <ac:chgData name="vishal" userId="945df68be8a36799" providerId="LiveId" clId="{8DF1F46C-CBDC-4CE2-974A-3DA6C4CE9232}" dt="2021-09-06T12:22:53.348" v="97"/>
          <ac:spMkLst>
            <pc:docMk/>
            <pc:sldMk cId="3317769234" sldId="262"/>
            <ac:spMk id="4" creationId="{7BCDA5B8-139D-4017-8ECA-54BF94C10979}"/>
          </ac:spMkLst>
        </pc:spChg>
        <pc:spChg chg="add del">
          <ac:chgData name="vishal" userId="945df68be8a36799" providerId="LiveId" clId="{8DF1F46C-CBDC-4CE2-974A-3DA6C4CE9232}" dt="2021-09-06T12:22:57.032" v="99"/>
          <ac:spMkLst>
            <pc:docMk/>
            <pc:sldMk cId="3317769234" sldId="262"/>
            <ac:spMk id="5" creationId="{9E7DFC38-B74C-4AEA-851A-917925B3FC6D}"/>
          </ac:spMkLst>
        </pc:spChg>
        <pc:spChg chg="add del mod">
          <ac:chgData name="vishal" userId="945df68be8a36799" providerId="LiveId" clId="{8DF1F46C-CBDC-4CE2-974A-3DA6C4CE9232}" dt="2021-09-06T12:23:58.428" v="113"/>
          <ac:spMkLst>
            <pc:docMk/>
            <pc:sldMk cId="3317769234" sldId="262"/>
            <ac:spMk id="6" creationId="{F67554AC-FB77-4F19-A713-B47E3B33EB8C}"/>
          </ac:spMkLst>
        </pc:spChg>
        <pc:picChg chg="add mod">
          <ac:chgData name="vishal" userId="945df68be8a36799" providerId="LiveId" clId="{8DF1F46C-CBDC-4CE2-974A-3DA6C4CE9232}" dt="2021-09-06T12:24:08.753" v="118" actId="1076"/>
          <ac:picMkLst>
            <pc:docMk/>
            <pc:sldMk cId="3317769234" sldId="262"/>
            <ac:picMk id="4101" creationId="{5BF5C560-3CC8-46ED-977A-3E5C1FC862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320B3-1642-419F-AD76-FFB5684F5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E0F0CE-001E-45F9-8622-64963867C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3A3559-9F0B-4EFC-8508-96513D1A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08D90E-77B4-4D27-BC96-C22594CA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3C4B10-275C-4648-B04F-805F52E6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8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19C7F-184D-47BF-B08D-5622F8AD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80485B-6857-4E7E-90C1-8CFD57D8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A79EFD-B3B3-4733-8643-D09E1DB2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18801-40F0-4B6A-9FDA-699590B7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DE35A-636B-451C-90DB-4C027EAC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955297-19BA-435F-B686-7F17D99C5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001EC7-74F8-4BE7-938C-A01284C2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BDFC2B-8FAB-4260-91DE-8FA02903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2B8410-2D9F-4BB1-A127-EF4F8E89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882DDE-1A1A-457E-8C41-AB08F08B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0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FF982-5642-49B6-9F88-7488C167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10EF68-2212-480A-A6ED-E368E6BF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273AC-F472-4FBA-BC86-9463D69F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3B99C1-5747-45DC-A5F3-D9E76D83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849A96-862F-4ECA-A7D1-227A4DDF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7FA5E-3E41-4E00-A1E2-B2B95F9B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201FF1-7FF2-445D-8151-65B3910B7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D560E9-E48D-48CF-BFC5-90DFFE4E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F2601E-A278-4070-B915-B37A4ED6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0F1EDC-1621-437E-95A3-386FAF77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A40D1-060F-46C5-9502-97B3127C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0309B6-F126-4DB8-9BD5-3F3D0493C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A68C12-0CD6-4939-B681-6B7CCE3D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3E5DD3-A047-46A6-8CBF-273744D0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98109D-F273-47A3-9FA2-F03E098F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1717A4-3EA0-4C9E-ADE2-831136E3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1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EC4F1-0627-4906-AEE4-FDB33B1E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C8941A-B22F-4D4F-A11A-4D01210B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D0FE7C-39E6-4C00-A798-BD65432FA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639ADD9-9D6A-4471-8CAF-1BF6909A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0E4555-EC18-4E41-BC86-28F0F7A51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0DBEFE6-A0B5-43CF-99A1-3B9A640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7E86974-4C0C-486F-886D-6A53FF5E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9DA3A0-790D-44F1-BBED-1D3CE937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DB16B-2420-47E8-B20A-22B0B69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DE1C370-7ED1-4706-A0CB-ACF8949A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96FD6F-85DA-4907-B11A-081FA1C6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B46225-A618-48DB-B1DC-952D2D37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59C16E-825A-402A-81B1-4BB05C7F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1A456A-B1AD-4EF3-98B0-AAF7637F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A4EA86-05D1-414E-8937-18763EC4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87D81-92A4-4207-83E9-A5A5A680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79E95-8848-450C-912A-53787648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B4AAD7-F39B-48FD-99A9-E678D5500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3187A6-66D9-422D-B448-A7EB02A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E60BC4-D4BF-41D2-8F3A-DE694B0E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B5248-7309-4180-AC1A-E935D2D5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B1779-87DF-41FE-81B1-5DA7EFAD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2EAD90-7E6A-4787-8D04-9E1B9A680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920712-63B8-4296-89E0-62D245969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1E55BD-83E2-4AE9-87B8-83ECEB4C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DD4582-AAF2-46E0-9A8E-B1046175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4B2677-FD39-4288-9B4B-D869C7EE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D91C14-3B9C-486C-87AB-1FC2943A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C96563-3B08-4877-B38E-AF24802FE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50EC66-B02B-4037-9F23-26A66D643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5DD8-5C68-42D6-926D-27191E7098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243743-8212-44BD-8068-5656DE1CC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C7CE86-78E5-4762-A0E5-288D2585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52C6E-5C34-4193-8134-9429E946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6A0E9-A3C2-4D00-9C48-EF5ADFDDD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78" y="0"/>
            <a:ext cx="11438792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Classify IRIS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Inter"/>
              </a:rPr>
              <a:t>flowers</a:t>
            </a:r>
            <a:r>
              <a:rPr lang="en-US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 </a:t>
            </a:r>
            <a:r>
              <a:rPr 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into three species</a:t>
            </a:r>
            <a:br>
              <a:rPr 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</a:b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458FEE1-6E0E-4E6E-AAB6-0D800305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86" y="1871662"/>
            <a:ext cx="8334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366D648-A0D5-4652-82EE-B5453E320C50}"/>
              </a:ext>
            </a:extLst>
          </p:cNvPr>
          <p:cNvSpPr txBox="1">
            <a:spLocks/>
          </p:cNvSpPr>
          <p:nvPr/>
        </p:nvSpPr>
        <p:spPr>
          <a:xfrm>
            <a:off x="457200" y="5522260"/>
            <a:ext cx="11232775" cy="1093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Anand Bharti – 18EC01029     Vishal Kumar Gupta – 18EE01032 </a:t>
            </a:r>
          </a:p>
        </p:txBody>
      </p:sp>
    </p:spTree>
    <p:extLst>
      <p:ext uri="{BB962C8B-B14F-4D97-AF65-F5344CB8AC3E}">
        <p14:creationId xmlns:p14="http://schemas.microsoft.com/office/powerpoint/2010/main" val="3248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198B0-9472-42F3-848B-5D5870E8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5" y="2839386"/>
            <a:ext cx="10515600" cy="58513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Features/Attributes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9943C4-2561-47DF-8EE5-182D6B34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5" y="1156448"/>
            <a:ext cx="11291048" cy="1613646"/>
          </a:xfrm>
        </p:spPr>
        <p:txBody>
          <a:bodyPr>
            <a:normAutofit/>
          </a:bodyPr>
          <a:lstStyle/>
          <a:p>
            <a:r>
              <a:rPr lang="en-US" sz="2400" dirty="0"/>
              <a:t>The aim is to classify iris flowers among three species (</a:t>
            </a:r>
            <a:r>
              <a:rPr lang="en-US" sz="2400" dirty="0" err="1"/>
              <a:t>setosa</a:t>
            </a:r>
            <a:r>
              <a:rPr lang="en-US" sz="2400" dirty="0"/>
              <a:t>, versicolor, or </a:t>
            </a:r>
            <a:r>
              <a:rPr lang="en-US" sz="2400" dirty="0" err="1"/>
              <a:t>virginica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includes three iris species with 50 samples each as well as some properties about each flower</a:t>
            </a:r>
            <a:r>
              <a:rPr lang="en-US" sz="2400" b="0" i="0" dirty="0">
                <a:effectLst/>
              </a:rPr>
              <a:t>. One flower species is linearly separable from the other two, but the other two are not linearly separable from </a:t>
            </a:r>
            <a:r>
              <a:rPr lang="en-US" sz="2400" dirty="0"/>
              <a:t>each other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F198B0-9472-42F3-848B-5D5870E849C5}"/>
              </a:ext>
            </a:extLst>
          </p:cNvPr>
          <p:cNvSpPr txBox="1">
            <a:spLocks/>
          </p:cNvSpPr>
          <p:nvPr/>
        </p:nvSpPr>
        <p:spPr>
          <a:xfrm>
            <a:off x="354105" y="356161"/>
            <a:ext cx="10515600" cy="58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+mn-lt"/>
              </a:rPr>
              <a:t>About IRIS Dataset</a:t>
            </a:r>
            <a:endParaRPr lang="en-US" sz="3200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89943C4-2561-47DF-8EE5-182D6B349F59}"/>
              </a:ext>
            </a:extLst>
          </p:cNvPr>
          <p:cNvSpPr txBox="1">
            <a:spLocks/>
          </p:cNvSpPr>
          <p:nvPr/>
        </p:nvSpPr>
        <p:spPr>
          <a:xfrm>
            <a:off x="354105" y="3702423"/>
            <a:ext cx="11649636" cy="285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sepal_length</a:t>
            </a:r>
            <a:r>
              <a:rPr lang="en-US" sz="2400" b="1" dirty="0"/>
              <a:t>: </a:t>
            </a:r>
            <a:r>
              <a:rPr lang="en-US" sz="2400" dirty="0"/>
              <a:t>Sepal length, in centimeters, used as</a:t>
            </a:r>
            <a:r>
              <a:rPr lang="en-US" sz="2400" b="1" dirty="0"/>
              <a:t> input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sepal_width</a:t>
            </a:r>
            <a:r>
              <a:rPr lang="en-US" sz="2400" b="1" dirty="0"/>
              <a:t>: </a:t>
            </a:r>
            <a:r>
              <a:rPr lang="en-US" sz="2400" dirty="0"/>
              <a:t>Sepal width, in centimeters, used as </a:t>
            </a:r>
            <a:r>
              <a:rPr lang="en-US" sz="2400" b="1" dirty="0"/>
              <a:t>input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petal_length</a:t>
            </a:r>
            <a:r>
              <a:rPr lang="en-US" sz="2400" b="1" dirty="0"/>
              <a:t>: </a:t>
            </a:r>
            <a:r>
              <a:rPr lang="en-US" sz="2400" dirty="0"/>
              <a:t>Petal length, in centimeters, used as </a:t>
            </a:r>
            <a:r>
              <a:rPr lang="en-US" sz="2400" b="1" dirty="0"/>
              <a:t>input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petal_width</a:t>
            </a:r>
            <a:r>
              <a:rPr lang="en-US" sz="2400" b="1" dirty="0"/>
              <a:t>: </a:t>
            </a:r>
            <a:r>
              <a:rPr lang="en-US" sz="2400" dirty="0"/>
              <a:t>Petal width, in centimeters, used as</a:t>
            </a:r>
            <a:r>
              <a:rPr lang="en-US" sz="2400" b="1" dirty="0"/>
              <a:t> input</a:t>
            </a:r>
            <a:r>
              <a:rPr lang="en-US" sz="2400" dirty="0"/>
              <a:t>.</a:t>
            </a:r>
          </a:p>
          <a:p>
            <a:r>
              <a:rPr lang="en-US" sz="2400" b="1" dirty="0"/>
              <a:t>class: </a:t>
            </a:r>
            <a:r>
              <a:rPr lang="en-US" sz="2400" dirty="0"/>
              <a:t>Iris </a:t>
            </a:r>
            <a:r>
              <a:rPr lang="en-US" sz="2400" dirty="0" err="1"/>
              <a:t>Setosa</a:t>
            </a:r>
            <a:r>
              <a:rPr lang="en-US" sz="2400" dirty="0"/>
              <a:t>, </a:t>
            </a:r>
            <a:r>
              <a:rPr lang="en-US" sz="2400" dirty="0" err="1"/>
              <a:t>Versicolor</a:t>
            </a:r>
            <a:r>
              <a:rPr lang="en-US" sz="2400" dirty="0"/>
              <a:t>, or </a:t>
            </a:r>
            <a:r>
              <a:rPr lang="en-US" sz="2400" dirty="0" err="1"/>
              <a:t>Virginica</a:t>
            </a:r>
            <a:r>
              <a:rPr lang="en-US" sz="2400" dirty="0"/>
              <a:t>, used as the </a:t>
            </a:r>
            <a:r>
              <a:rPr lang="en-US" sz="2400" b="1" dirty="0"/>
              <a:t>target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2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D81F4-70E5-4837-A514-D9F57DCD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06" y="221121"/>
            <a:ext cx="10515600" cy="79546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Data cleaning is done and different type of plots are plotted for </a:t>
            </a:r>
            <a:r>
              <a:rPr lang="en-US" sz="2800" dirty="0" smtClean="0"/>
              <a:t>visualization</a:t>
            </a:r>
            <a:r>
              <a:rPr lang="en-US" dirty="0">
                <a:solidFill>
                  <a:srgbClr val="000000"/>
                </a:solidFill>
                <a:latin typeface="Inter"/>
              </a:rPr>
              <a:t/>
            </a:r>
            <a:br>
              <a:rPr lang="en-US" dirty="0">
                <a:solidFill>
                  <a:srgbClr val="000000"/>
                </a:solidFill>
                <a:latin typeface="Inter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DBAD6E-5BFE-4854-95F6-FE93E8D0E6F5}"/>
              </a:ext>
            </a:extLst>
          </p:cNvPr>
          <p:cNvSpPr txBox="1"/>
          <p:nvPr/>
        </p:nvSpPr>
        <p:spPr>
          <a:xfrm>
            <a:off x="345236" y="962769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Boxplot grouped by species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B1C5F1-BE48-4EDB-BE8B-C2A5014CD764}"/>
              </a:ext>
            </a:extLst>
          </p:cNvPr>
          <p:cNvSpPr txBox="1"/>
          <p:nvPr/>
        </p:nvSpPr>
        <p:spPr>
          <a:xfrm>
            <a:off x="3135037" y="6373359"/>
            <a:ext cx="565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plots give idea about distribution of input attributes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4" y="1530582"/>
            <a:ext cx="3771048" cy="221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4" y="3911310"/>
            <a:ext cx="3771048" cy="224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03" y="1530582"/>
            <a:ext cx="4934236" cy="446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80054" y="2083136"/>
            <a:ext cx="4464500" cy="335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DBAD6E-5BFE-4854-95F6-FE93E8D0E6F5}"/>
              </a:ext>
            </a:extLst>
          </p:cNvPr>
          <p:cNvSpPr txBox="1"/>
          <p:nvPr/>
        </p:nvSpPr>
        <p:spPr>
          <a:xfrm>
            <a:off x="5735860" y="962769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Pair Plot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8DBAD6E-5BFE-4854-95F6-FE93E8D0E6F5}"/>
              </a:ext>
            </a:extLst>
          </p:cNvPr>
          <p:cNvSpPr txBox="1"/>
          <p:nvPr/>
        </p:nvSpPr>
        <p:spPr>
          <a:xfrm>
            <a:off x="9432938" y="1020150"/>
            <a:ext cx="215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Heat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1329" y="212725"/>
            <a:ext cx="10515600" cy="1325563"/>
          </a:xfrm>
        </p:spPr>
        <p:txBody>
          <a:bodyPr/>
          <a:lstStyle/>
          <a:p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Using Sepal-Length &amp; Sepal-Width features</a:t>
            </a:r>
            <a:endParaRPr lang="en-US" dirty="0"/>
          </a:p>
          <a:p>
            <a:pPr marL="285750" indent="-285750"/>
            <a:r>
              <a:rPr lang="en-US" dirty="0"/>
              <a:t>We can only distinguish </a:t>
            </a:r>
            <a:r>
              <a:rPr lang="en-US" dirty="0" err="1"/>
              <a:t>Setosa</a:t>
            </a:r>
            <a:r>
              <a:rPr lang="en-US" dirty="0"/>
              <a:t> flower from others</a:t>
            </a:r>
          </a:p>
          <a:p>
            <a:pPr marL="285750" indent="-285750"/>
            <a:r>
              <a:rPr lang="en-US" dirty="0"/>
              <a:t>Separating </a:t>
            </a:r>
            <a:r>
              <a:rPr lang="en-US" dirty="0" err="1"/>
              <a:t>Versicolor</a:t>
            </a:r>
            <a:r>
              <a:rPr lang="en-US" dirty="0"/>
              <a:t> &amp; </a:t>
            </a:r>
            <a:r>
              <a:rPr lang="en-US" dirty="0" err="1"/>
              <a:t>Virginica</a:t>
            </a:r>
            <a:r>
              <a:rPr lang="en-US" dirty="0"/>
              <a:t> is much harder as they have considerable overlap</a:t>
            </a:r>
          </a:p>
          <a:p>
            <a:pPr marL="285750" indent="-285750"/>
            <a:r>
              <a:rPr lang="en-US" dirty="0"/>
              <a:t>Hence, Sepal-Length &amp; Sepal-Width features only work well for </a:t>
            </a:r>
            <a:r>
              <a:rPr lang="en-US" dirty="0" err="1"/>
              <a:t>Setosa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Using Petal-Length &amp; Petal-Width features</a:t>
            </a:r>
          </a:p>
          <a:p>
            <a:pPr marL="285750" indent="-285750"/>
            <a:r>
              <a:rPr lang="en-US" dirty="0"/>
              <a:t>We can distinguish </a:t>
            </a:r>
            <a:r>
              <a:rPr lang="en-US" dirty="0" err="1"/>
              <a:t>Setosa</a:t>
            </a:r>
            <a:r>
              <a:rPr lang="en-US" dirty="0"/>
              <a:t>, </a:t>
            </a:r>
            <a:r>
              <a:rPr lang="en-US" dirty="0" err="1"/>
              <a:t>Versicolor</a:t>
            </a:r>
            <a:r>
              <a:rPr lang="en-US" dirty="0"/>
              <a:t> &amp; </a:t>
            </a:r>
            <a:r>
              <a:rPr lang="en-US" dirty="0" err="1"/>
              <a:t>Virginica</a:t>
            </a:r>
            <a:r>
              <a:rPr lang="en-US" dirty="0"/>
              <a:t> fairly</a:t>
            </a:r>
          </a:p>
          <a:p>
            <a:pPr marL="285750" indent="-285750"/>
            <a:r>
              <a:rPr lang="en-US" dirty="0"/>
              <a:t>There are slightly overlap of </a:t>
            </a:r>
            <a:r>
              <a:rPr lang="en-US" dirty="0" err="1"/>
              <a:t>Versicolor</a:t>
            </a:r>
            <a:r>
              <a:rPr lang="en-US" dirty="0"/>
              <a:t> &amp; </a:t>
            </a:r>
            <a:r>
              <a:rPr lang="en-US" dirty="0" err="1"/>
              <a:t>Virginica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Graph shows that Petal (Length and Width) features are best contributor for Iris Species as compare to Sepal (Length and Width)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6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    Model and Result</a:t>
            </a:r>
            <a:endParaRPr lang="en-IN" sz="32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7576" y="1317812"/>
            <a:ext cx="5912224" cy="5262282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/>
              <a:t>1. Support Vector Machine(SVM)</a:t>
            </a:r>
          </a:p>
          <a:p>
            <a:pPr marL="0" indent="0">
              <a:buNone/>
            </a:pPr>
            <a:r>
              <a:rPr lang="en-IN" sz="2000" dirty="0" smtClean="0"/>
              <a:t> Accuracy = </a:t>
            </a:r>
            <a:r>
              <a:rPr lang="en-US" sz="2000" dirty="0" smtClean="0"/>
              <a:t>0.955</a:t>
            </a:r>
            <a:endParaRPr lang="en-US" sz="2000" dirty="0" smtClean="0"/>
          </a:p>
          <a:p>
            <a:pPr marL="0" indent="0">
              <a:buNone/>
            </a:pPr>
            <a:r>
              <a:rPr lang="en-IN" sz="2000" dirty="0" smtClean="0"/>
              <a:t>2. </a:t>
            </a:r>
            <a:r>
              <a:rPr lang="en-IN" sz="2000" dirty="0"/>
              <a:t>Decision Trees (DTs) </a:t>
            </a:r>
          </a:p>
          <a:p>
            <a:pPr marL="0" indent="0">
              <a:buNone/>
            </a:pPr>
            <a:r>
              <a:rPr lang="en-US" sz="2000" dirty="0"/>
              <a:t>Accuracy with depth of </a:t>
            </a:r>
            <a:r>
              <a:rPr lang="en-US" sz="2000" dirty="0" smtClean="0"/>
              <a:t>3 = </a:t>
            </a:r>
            <a:r>
              <a:rPr lang="en-US" sz="2000" dirty="0" smtClean="0"/>
              <a:t>0.955</a:t>
            </a:r>
            <a:endParaRPr lang="en-IN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39434" y="1281672"/>
            <a:ext cx="5786718" cy="4930869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/>
              <a:t>3. </a:t>
            </a:r>
            <a:r>
              <a:rPr lang="en-IN" sz="2000" dirty="0"/>
              <a:t>Logistic Regression</a:t>
            </a:r>
          </a:p>
          <a:p>
            <a:pPr marL="0" indent="0">
              <a:buNone/>
            </a:pPr>
            <a:r>
              <a:rPr lang="en-IN" sz="2000" dirty="0" smtClean="0"/>
              <a:t> Accuracy  </a:t>
            </a:r>
            <a:r>
              <a:rPr lang="en-US" sz="2000" dirty="0" smtClean="0"/>
              <a:t>0.967</a:t>
            </a:r>
          </a:p>
          <a:p>
            <a:pPr marL="0" indent="0">
              <a:buNone/>
            </a:pPr>
            <a:r>
              <a:rPr lang="en-US" sz="2000" dirty="0"/>
              <a:t>4</a:t>
            </a:r>
            <a:r>
              <a:rPr lang="en-US" sz="2000" dirty="0" smtClean="0"/>
              <a:t>. </a:t>
            </a:r>
            <a:r>
              <a:rPr lang="en-IN" sz="2000" dirty="0"/>
              <a:t>K-Nearest </a:t>
            </a:r>
            <a:r>
              <a:rPr lang="en-IN" sz="2000" dirty="0" err="1"/>
              <a:t>Neighbors</a:t>
            </a:r>
            <a:r>
              <a:rPr lang="en-IN" sz="2000" dirty="0"/>
              <a:t> (KNN)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The accuracy is 0.977 WHERE </a:t>
            </a:r>
            <a:r>
              <a:rPr lang="en-US" sz="2000" dirty="0" err="1"/>
              <a:t>n_neighbors</a:t>
            </a:r>
            <a:r>
              <a:rPr lang="en-US" sz="2000" dirty="0"/>
              <a:t>=2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24" y="3128682"/>
            <a:ext cx="2967320" cy="262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0" y="3128682"/>
            <a:ext cx="4334593" cy="346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83" y="3128682"/>
            <a:ext cx="4239273" cy="263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1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277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Classify IRIS flowers into three species </vt:lpstr>
      <vt:lpstr>Features/Attributes</vt:lpstr>
      <vt:lpstr>Data cleaning is done and different type of plots are plotted for visualization </vt:lpstr>
      <vt:lpstr>Observation</vt:lpstr>
      <vt:lpstr>    Model and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 IRIS plants into three species </dc:title>
  <dc:creator>vishal</dc:creator>
  <cp:lastModifiedBy>Anand Bharti</cp:lastModifiedBy>
  <cp:revision>10</cp:revision>
  <dcterms:created xsi:type="dcterms:W3CDTF">2021-09-06T10:49:32Z</dcterms:created>
  <dcterms:modified xsi:type="dcterms:W3CDTF">2021-10-04T13:34:05Z</dcterms:modified>
</cp:coreProperties>
</file>