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8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notesSlides/notesSlide3.xml" ContentType="application/vnd.openxmlformats-officedocument.presentationml.notesSlide+xml"/>
  <Override PartName="/ppt/tags/tag87.xml" ContentType="application/vnd.openxmlformats-officedocument.presentationml.tags+xml"/>
  <Override PartName="/ppt/notesSlides/notesSlide4.xml" ContentType="application/vnd.openxmlformats-officedocument.presentationml.notesSlide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notesSlides/notesSlide6.xml" ContentType="application/vnd.openxmlformats-officedocument.presentationml.notesSlide+xml"/>
  <Override PartName="/ppt/tags/tag90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  <p:sldMasterId id="2147483975" r:id="rId14"/>
    <p:sldMasterId id="2147484082" r:id="rId15"/>
    <p:sldMasterId id="2147484000" r:id="rId16"/>
    <p:sldMasterId id="2147484009" r:id="rId17"/>
    <p:sldMasterId id="2147484020" r:id="rId18"/>
    <p:sldMasterId id="2147484026" r:id="rId19"/>
    <p:sldMasterId id="2147484051" r:id="rId20"/>
    <p:sldMasterId id="2147484032" r:id="rId21"/>
  </p:sldMasterIdLst>
  <p:notesMasterIdLst>
    <p:notesMasterId r:id="rId30"/>
  </p:notesMasterIdLst>
  <p:handoutMasterIdLst>
    <p:handoutMasterId r:id="rId31"/>
  </p:handoutMasterIdLst>
  <p:sldIdLst>
    <p:sldId id="521" r:id="rId22"/>
    <p:sldId id="620" r:id="rId23"/>
    <p:sldId id="619" r:id="rId24"/>
    <p:sldId id="523" r:id="rId25"/>
    <p:sldId id="525" r:id="rId26"/>
    <p:sldId id="526" r:id="rId27"/>
    <p:sldId id="527" r:id="rId28"/>
    <p:sldId id="528" r:id="rId29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F3948-05ED-4D86-9AE7-28DD714293E7}" v="505" dt="2020-12-02T17:30:15.705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6208" autoAdjust="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.xml"/><Relationship Id="rId18" Type="http://schemas.openxmlformats.org/officeDocument/2006/relationships/slideMaster" Target="slideMasters/slideMaster6.xml"/><Relationship Id="rId26" Type="http://schemas.openxmlformats.org/officeDocument/2006/relationships/slide" Target="slides/slide5.xml"/><Relationship Id="rId21" Type="http://schemas.openxmlformats.org/officeDocument/2006/relationships/slideMaster" Target="slideMasters/slideMaster9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5.xml"/><Relationship Id="rId25" Type="http://schemas.openxmlformats.org/officeDocument/2006/relationships/slide" Target="slides/slide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4.xml"/><Relationship Id="rId20" Type="http://schemas.openxmlformats.org/officeDocument/2006/relationships/slideMaster" Target="slideMasters/slideMaster8.xml"/><Relationship Id="rId29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7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82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09/02/2021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D8676D5B-AEAA-446F-BB4E-3D44B1DD3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5ED7E47-7128-4755-981B-A920B7E2F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0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12DC8602-D930-4404-8520-41BE49DA0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7" name="Notes Placeholder 6">
            <a:extLst>
              <a:ext uri="{FF2B5EF4-FFF2-40B4-BE49-F238E27FC236}">
                <a16:creationId xmlns:a16="http://schemas.microsoft.com/office/drawing/2014/main" id="{792D1159-FC08-474B-B92C-0F6B933A8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7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4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9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85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customXml" Target="../../customXml/item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customXml" Target="../../customXml/item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4.xml"/><Relationship Id="rId1" Type="http://schemas.openxmlformats.org/officeDocument/2006/relationships/customXml" Target="../../customXml/item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3.xm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4.xml"/><Relationship Id="rId4" Type="http://schemas.openxmlformats.org/officeDocument/2006/relationships/image" Target="../media/image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5.xml"/><Relationship Id="rId4" Type="http://schemas.openxmlformats.org/officeDocument/2006/relationships/image" Target="../media/image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56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57.xml"/><Relationship Id="rId1" Type="http://schemas.openxmlformats.org/officeDocument/2006/relationships/customXml" Target="../../customXml/item5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5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0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63.xml"/><Relationship Id="rId1" Type="http://schemas.openxmlformats.org/officeDocument/2006/relationships/customXml" Target="../../customXml/item1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6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67.xml"/><Relationship Id="rId1" Type="http://schemas.openxmlformats.org/officeDocument/2006/relationships/customXml" Target="../../customXml/item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81.xml"/><Relationship Id="rId1" Type="http://schemas.openxmlformats.org/officeDocument/2006/relationships/customXml" Target="../../customXml/item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customXml" Target="../../customXml/item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tIns="432000" bIns="64800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486304"/>
            <a:ext cx="5185093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88475" y="0"/>
            <a:ext cx="6004761" cy="6865200"/>
          </a:xfrm>
          <a:custGeom>
            <a:avLst/>
            <a:gdLst>
              <a:gd name="connsiteX0" fmla="*/ 1547827 w 6004761"/>
              <a:gd name="connsiteY0" fmla="*/ 0 h 6864096"/>
              <a:gd name="connsiteX1" fmla="*/ 6004760 w 6004761"/>
              <a:gd name="connsiteY1" fmla="*/ 0 h 6864096"/>
              <a:gd name="connsiteX2" fmla="*/ 6004761 w 6004761"/>
              <a:gd name="connsiteY2" fmla="*/ 6864096 h 6864096"/>
              <a:gd name="connsiteX3" fmla="*/ 1554450 w 6004761"/>
              <a:gd name="connsiteY3" fmla="*/ 6864096 h 6864096"/>
              <a:gd name="connsiteX4" fmla="*/ 1379124 w 6004761"/>
              <a:gd name="connsiteY4" fmla="*/ 6702826 h 6864096"/>
              <a:gd name="connsiteX5" fmla="*/ 0 w 6004761"/>
              <a:gd name="connsiteY5" fmla="*/ 3429001 h 6864096"/>
              <a:gd name="connsiteX6" fmla="*/ 1379124 w 6004761"/>
              <a:gd name="connsiteY6" fmla="*/ 155178 h 6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04761" h="6864096">
                <a:moveTo>
                  <a:pt x="1547827" y="0"/>
                </a:moveTo>
                <a:lnTo>
                  <a:pt x="6004760" y="0"/>
                </a:lnTo>
                <a:lnTo>
                  <a:pt x="6004761" y="6864096"/>
                </a:lnTo>
                <a:lnTo>
                  <a:pt x="1554450" y="6864096"/>
                </a:lnTo>
                <a:lnTo>
                  <a:pt x="1379124" y="6702826"/>
                </a:lnTo>
                <a:cubicBezTo>
                  <a:pt x="528239" y="5871990"/>
                  <a:pt x="0" y="4712184"/>
                  <a:pt x="0" y="3429001"/>
                </a:cubicBezTo>
                <a:cubicBezTo>
                  <a:pt x="0" y="2145819"/>
                  <a:pt x="528239" y="986013"/>
                  <a:pt x="1379124" y="1551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4328932"/>
            <a:ext cx="518477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 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530600" y="622299"/>
            <a:ext cx="206248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/>
              <a:t>Use this placeholder for a secondary logo if needed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8" y="6420976"/>
            <a:ext cx="5184775" cy="234286"/>
          </a:xfrm>
        </p:spPr>
        <p:txBody>
          <a:bodyPr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22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B1523F-CCFB-4B58-AB3F-DEC8A49B7F24}"/>
              </a:ext>
            </a:extLst>
          </p:cNvPr>
          <p:cNvSpPr/>
          <p:nvPr userDrawn="1"/>
        </p:nvSpPr>
        <p:spPr>
          <a:xfrm>
            <a:off x="9855200" y="4927601"/>
            <a:ext cx="2336800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6" y="2148952"/>
            <a:ext cx="4356101" cy="1986487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" y="576767"/>
            <a:ext cx="2405987" cy="6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7" y="4328932"/>
            <a:ext cx="4355835" cy="120376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 /</a:t>
            </a:r>
            <a:br>
              <a:rPr lang="en-US"/>
            </a:br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31862-37A9-4364-9D96-47810B11870D}"/>
              </a:ext>
            </a:extLst>
          </p:cNvPr>
          <p:cNvSpPr/>
          <p:nvPr userDrawn="1"/>
        </p:nvSpPr>
        <p:spPr>
          <a:xfrm>
            <a:off x="342900" y="404813"/>
            <a:ext cx="2794000" cy="92048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922520" y="0"/>
            <a:ext cx="7269480" cy="6858000"/>
          </a:xfrm>
          <a:custGeom>
            <a:avLst/>
            <a:gdLst>
              <a:gd name="connsiteX0" fmla="*/ 2049352 w 7269480"/>
              <a:gd name="connsiteY0" fmla="*/ 0 h 6858000"/>
              <a:gd name="connsiteX1" fmla="*/ 3164301 w 7269480"/>
              <a:gd name="connsiteY1" fmla="*/ 0 h 6858000"/>
              <a:gd name="connsiteX2" fmla="*/ 5735747 w 7269480"/>
              <a:gd name="connsiteY2" fmla="*/ 0 h 6858000"/>
              <a:gd name="connsiteX3" fmla="*/ 5735748 w 7269480"/>
              <a:gd name="connsiteY3" fmla="*/ 0 h 6858000"/>
              <a:gd name="connsiteX4" fmla="*/ 5747970 w 7269480"/>
              <a:gd name="connsiteY4" fmla="*/ 6260 h 6858000"/>
              <a:gd name="connsiteX5" fmla="*/ 7120314 w 7269480"/>
              <a:gd name="connsiteY5" fmla="*/ 1252638 h 6858000"/>
              <a:gd name="connsiteX6" fmla="*/ 7269480 w 7269480"/>
              <a:gd name="connsiteY6" fmla="*/ 1498173 h 6858000"/>
              <a:gd name="connsiteX7" fmla="*/ 7269480 w 7269480"/>
              <a:gd name="connsiteY7" fmla="*/ 5359828 h 6858000"/>
              <a:gd name="connsiteX8" fmla="*/ 7120314 w 7269480"/>
              <a:gd name="connsiteY8" fmla="*/ 5605362 h 6858000"/>
              <a:gd name="connsiteX9" fmla="*/ 5747970 w 7269480"/>
              <a:gd name="connsiteY9" fmla="*/ 6851740 h 6858000"/>
              <a:gd name="connsiteX10" fmla="*/ 5735748 w 7269480"/>
              <a:gd name="connsiteY10" fmla="*/ 6858000 h 6858000"/>
              <a:gd name="connsiteX11" fmla="*/ 3163098 w 7269480"/>
              <a:gd name="connsiteY11" fmla="*/ 6858000 h 6858000"/>
              <a:gd name="connsiteX12" fmla="*/ 2049352 w 7269480"/>
              <a:gd name="connsiteY12" fmla="*/ 6858000 h 6858000"/>
              <a:gd name="connsiteX13" fmla="*/ 2037130 w 7269480"/>
              <a:gd name="connsiteY13" fmla="*/ 6851740 h 6858000"/>
              <a:gd name="connsiteX14" fmla="*/ 0 w 7269480"/>
              <a:gd name="connsiteY14" fmla="*/ 3429000 h 6858000"/>
              <a:gd name="connsiteX15" fmla="*/ 2037130 w 7269480"/>
              <a:gd name="connsiteY15" fmla="*/ 626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69480" h="6858000">
                <a:moveTo>
                  <a:pt x="2049352" y="0"/>
                </a:moveTo>
                <a:lnTo>
                  <a:pt x="3164301" y="0"/>
                </a:lnTo>
                <a:lnTo>
                  <a:pt x="5735747" y="0"/>
                </a:lnTo>
                <a:lnTo>
                  <a:pt x="5735748" y="0"/>
                </a:lnTo>
                <a:lnTo>
                  <a:pt x="5747970" y="6260"/>
                </a:lnTo>
                <a:cubicBezTo>
                  <a:pt x="6299519" y="305879"/>
                  <a:pt x="6770554" y="734926"/>
                  <a:pt x="7120314" y="1252638"/>
                </a:cubicBezTo>
                <a:lnTo>
                  <a:pt x="7269480" y="1498173"/>
                </a:lnTo>
                <a:lnTo>
                  <a:pt x="7269480" y="5359828"/>
                </a:lnTo>
                <a:lnTo>
                  <a:pt x="7120314" y="5605362"/>
                </a:lnTo>
                <a:cubicBezTo>
                  <a:pt x="6770554" y="6123075"/>
                  <a:pt x="6299519" y="6552122"/>
                  <a:pt x="5747970" y="6851740"/>
                </a:cubicBezTo>
                <a:lnTo>
                  <a:pt x="5735748" y="6858000"/>
                </a:lnTo>
                <a:lnTo>
                  <a:pt x="3163098" y="6858000"/>
                </a:lnTo>
                <a:lnTo>
                  <a:pt x="2049352" y="6858000"/>
                </a:lnTo>
                <a:lnTo>
                  <a:pt x="2037130" y="6851740"/>
                </a:lnTo>
                <a:cubicBezTo>
                  <a:pt x="823724" y="6192579"/>
                  <a:pt x="0" y="4906985"/>
                  <a:pt x="0" y="3429000"/>
                </a:cubicBezTo>
                <a:cubicBezTo>
                  <a:pt x="0" y="1951015"/>
                  <a:pt x="823724" y="665422"/>
                  <a:pt x="2037130" y="626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32000" rIns="91440" bIns="64800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989" y="6420976"/>
            <a:ext cx="4355834" cy="234286"/>
          </a:xfrm>
        </p:spPr>
        <p:txBody>
          <a:bodyPr wrap="square" lIns="0" tIns="36000" rIns="0" bIns="36000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/>
              <a:t>Click to add confidentiality statement here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1231106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1071349"/>
            <a:ext cx="0" cy="4995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19512" y="1071563"/>
            <a:ext cx="8064501" cy="499540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</a:t>
            </a:r>
            <a:br>
              <a:rPr lang="en-US" dirty="0"/>
            </a:br>
            <a:r>
              <a:rPr lang="en-US" dirty="0"/>
              <a:t>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 userDrawn="1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7DB2-7332-41D7-A67F-6D389C8181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7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7" y="2082800"/>
            <a:ext cx="550862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5388" y="2570163"/>
            <a:ext cx="550862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27" userDrawn="1">
          <p15:clr>
            <a:srgbClr val="C35EA4"/>
          </p15:clr>
        </p15:guide>
        <p15:guide id="4" pos="3953" userDrawn="1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1813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8099830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2082800"/>
            <a:ext cx="3527426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2570163"/>
            <a:ext cx="3527426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775" y="2082800"/>
            <a:ext cx="3600445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5776" y="2570163"/>
            <a:ext cx="3600445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56588" y="2082800"/>
            <a:ext cx="3527423" cy="423863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256589" y="2570163"/>
            <a:ext cx="3527423" cy="3430587"/>
          </a:xfrm>
        </p:spPr>
        <p:txBody>
          <a:bodyPr/>
          <a:lstStyle/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79" userDrawn="1">
          <p15:clr>
            <a:srgbClr val="A4A3A4"/>
          </p15:clr>
        </p15:guide>
        <p15:guide id="6" pos="2706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201" userDrawn="1">
          <p15:clr>
            <a:srgbClr val="A4A3A4"/>
          </p15:clr>
        </p15:guide>
        <p15:guide id="14" pos="4974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3215481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7" y="2570163"/>
            <a:ext cx="2735263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7995C-40F8-42EE-BD46-96F566801178}"/>
              </a:ext>
            </a:extLst>
          </p:cNvPr>
          <p:cNvCxnSpPr>
            <a:cxnSpLocks/>
          </p:cNvCxnSpPr>
          <p:nvPr userDrawn="1"/>
        </p:nvCxnSpPr>
        <p:spPr>
          <a:xfrm>
            <a:off x="6096852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A9C47E-839A-46E7-B955-073295D84F7F}"/>
              </a:ext>
            </a:extLst>
          </p:cNvPr>
          <p:cNvCxnSpPr>
            <a:cxnSpLocks/>
          </p:cNvCxnSpPr>
          <p:nvPr userDrawn="1"/>
        </p:nvCxnSpPr>
        <p:spPr>
          <a:xfrm>
            <a:off x="8976519" y="1741714"/>
            <a:ext cx="0" cy="4259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86126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284539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65792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64205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5458" y="2045224"/>
            <a:ext cx="2735263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43871" y="2570163"/>
            <a:ext cx="2736850" cy="3630612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1980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700" userDrawn="1">
          <p15:clr>
            <a:srgbClr val="A4A3A4"/>
          </p15:clr>
        </p15:guide>
        <p15:guide id="14" pos="5609" userDrawn="1">
          <p15:clr>
            <a:srgbClr val="A4A3A4"/>
          </p15:clr>
        </p15:guide>
        <p15:guide id="15" pos="3795" userDrawn="1">
          <p15:clr>
            <a:srgbClr val="A4A3A4"/>
          </p15:clr>
        </p15:guide>
        <p15:guide id="16" pos="3885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8001000" y="1741714"/>
            <a:ext cx="0" cy="426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6" y="2045224"/>
            <a:ext cx="7416801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91499" y="2045224"/>
            <a:ext cx="358457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1499" y="2570390"/>
            <a:ext cx="358457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07986" y="2570163"/>
            <a:ext cx="7416802" cy="343810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77585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4929" userDrawn="1">
          <p15:clr>
            <a:srgbClr val="A4A3A4"/>
          </p15:clr>
        </p15:guide>
        <p15:guide id="8" pos="515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5459" y="2045224"/>
            <a:ext cx="7440613" cy="461665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8AB9BA-443A-4985-908B-268C192E8231}"/>
              </a:ext>
            </a:extLst>
          </p:cNvPr>
          <p:cNvCxnSpPr>
            <a:cxnSpLocks/>
          </p:cNvCxnSpPr>
          <p:nvPr userDrawn="1"/>
        </p:nvCxnSpPr>
        <p:spPr>
          <a:xfrm>
            <a:off x="4151313" y="1749235"/>
            <a:ext cx="0" cy="425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988" y="2570390"/>
            <a:ext cx="3563938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8" y="2045224"/>
            <a:ext cx="3563938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35469" y="2570163"/>
            <a:ext cx="7440603" cy="3438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94073" y="3995870"/>
            <a:ext cx="2012400" cy="201240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callout or key figure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11376026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1137602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5579311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5579311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3200" y="2559050"/>
            <a:ext cx="558028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3951" y="1741713"/>
            <a:ext cx="5580280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3772" userDrawn="1">
          <p15:clr>
            <a:srgbClr val="A4A3A4"/>
          </p15:clr>
        </p15:guide>
        <p15:guide id="4" pos="390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E4B5EC-9E53-45C3-B765-C1C483A070D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8" y="1567815"/>
            <a:ext cx="11376024" cy="4608000"/>
          </a:xfrm>
        </p:spPr>
        <p:txBody>
          <a:bodyPr>
            <a:spAutoFit/>
          </a:bodyPr>
          <a:lstStyle>
            <a:lvl1pPr>
              <a:defRPr/>
            </a:lvl1pPr>
            <a:lvl2pPr marL="576000" indent="-288000">
              <a:defRPr/>
            </a:lvl2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 userDrawn="1">
          <p15:clr>
            <a:srgbClr val="A4A3A4"/>
          </p15:clr>
        </p15:guide>
        <p15:guide id="2" pos="1463" userDrawn="1">
          <p15:clr>
            <a:srgbClr val="A4A3A4"/>
          </p15:clr>
        </p15:guide>
        <p15:guide id="3" pos="2598" userDrawn="1">
          <p15:clr>
            <a:srgbClr val="A4A3A4"/>
          </p15:clr>
        </p15:guide>
        <p15:guide id="4" pos="2669" userDrawn="1">
          <p15:clr>
            <a:srgbClr val="A4A3A4"/>
          </p15:clr>
        </p15:guide>
        <p15:guide id="5" pos="3804" userDrawn="1">
          <p15:clr>
            <a:srgbClr val="A4A3A4"/>
          </p15:clr>
        </p15:guide>
        <p15:guide id="6" pos="3876" userDrawn="1">
          <p15:clr>
            <a:srgbClr val="A4A3A4"/>
          </p15:clr>
        </p15:guide>
        <p15:guide id="7" pos="5009" userDrawn="1">
          <p15:clr>
            <a:srgbClr val="A4A3A4"/>
          </p15:clr>
        </p15:guide>
        <p15:guide id="8" pos="5082" userDrawn="1">
          <p15:clr>
            <a:srgbClr val="A4A3A4"/>
          </p15:clr>
        </p15:guide>
        <p15:guide id="9" pos="6215" userDrawn="1">
          <p15:clr>
            <a:srgbClr val="A4A3A4"/>
          </p15:clr>
        </p15:guide>
        <p15:guide id="10" pos="628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559050"/>
            <a:ext cx="3707649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8" y="1741713"/>
            <a:ext cx="3707649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23586" y="2559050"/>
            <a:ext cx="3743325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24337" y="1741713"/>
            <a:ext cx="3743325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4862" y="2559050"/>
            <a:ext cx="3709149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75613" y="1741713"/>
            <a:ext cx="3709149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593" userDrawn="1">
          <p15:clr>
            <a:srgbClr val="A4A3A4"/>
          </p15:clr>
        </p15:guide>
        <p15:guide id="4" pos="2661" userDrawn="1">
          <p15:clr>
            <a:srgbClr val="A4A3A4"/>
          </p15:clr>
        </p15:guide>
        <p15:guide id="5" pos="5019" userDrawn="1">
          <p15:clr>
            <a:srgbClr val="A4A3A4"/>
          </p15:clr>
        </p15:guide>
        <p15:guide id="6" pos="5087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559050"/>
            <a:ext cx="2771024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1741713"/>
            <a:ext cx="2771024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6961" y="2559050"/>
            <a:ext cx="2771024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2" y="1741713"/>
            <a:ext cx="2771024" cy="8172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2516" y="2559050"/>
            <a:ext cx="2771022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33267" y="1741713"/>
            <a:ext cx="2771022" cy="817200"/>
          </a:xfr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486" y="2559050"/>
            <a:ext cx="2771023" cy="2876550"/>
          </a:xfrm>
          <a:noFill/>
          <a:ln>
            <a:solidFill>
              <a:schemeClr val="accent5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2237" y="1741713"/>
            <a:ext cx="2771023" cy="817200"/>
          </a:xfr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  <p15:guide id="3" pos="2003" userDrawn="1">
          <p15:clr>
            <a:srgbClr val="A4A3A4"/>
          </p15:clr>
        </p15:guide>
        <p15:guide id="4" pos="2071" userDrawn="1">
          <p15:clr>
            <a:srgbClr val="A4A3A4"/>
          </p15:clr>
        </p15:guide>
        <p15:guide id="5" pos="5677" userDrawn="1">
          <p15:clr>
            <a:srgbClr val="A4A3A4"/>
          </p15:clr>
        </p15:guide>
        <p15:guide id="6" pos="5609" userDrawn="1">
          <p15:clr>
            <a:srgbClr val="A4A3A4"/>
          </p15:clr>
        </p15:guide>
        <p15:guide id="7" pos="3817" userDrawn="1">
          <p15:clr>
            <a:srgbClr val="A4A3A4"/>
          </p15:clr>
        </p15:guide>
        <p15:guide id="8" pos="3863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2119DE88-5040-46B6-A93C-EC08F473003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91AE185-7FED-44AB-A9D9-33D6BC5FBBA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1" cy="5693399"/>
          </a:xfrm>
          <a:custGeom>
            <a:avLst/>
            <a:gdLst>
              <a:gd name="connsiteX0" fmla="*/ 613929 w 6096001"/>
              <a:gd name="connsiteY0" fmla="*/ 0 h 5693399"/>
              <a:gd name="connsiteX1" fmla="*/ 6096001 w 6096001"/>
              <a:gd name="connsiteY1" fmla="*/ 0 h 5693399"/>
              <a:gd name="connsiteX2" fmla="*/ 6096001 w 6096001"/>
              <a:gd name="connsiteY2" fmla="*/ 4764882 h 5693399"/>
              <a:gd name="connsiteX3" fmla="*/ 5995011 w 6096001"/>
              <a:gd name="connsiteY3" fmla="*/ 4856669 h 5693399"/>
              <a:gd name="connsiteX4" fmla="*/ 3664224 w 6096001"/>
              <a:gd name="connsiteY4" fmla="*/ 5693399 h 5693399"/>
              <a:gd name="connsiteX5" fmla="*/ 0 w 6096001"/>
              <a:gd name="connsiteY5" fmla="*/ 2029175 h 5693399"/>
              <a:gd name="connsiteX6" fmla="*/ 442252 w 6096001"/>
              <a:gd name="connsiteY6" fmla="*/ 282588 h 56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5693399">
                <a:moveTo>
                  <a:pt x="613929" y="0"/>
                </a:moveTo>
                <a:lnTo>
                  <a:pt x="6096001" y="0"/>
                </a:lnTo>
                <a:lnTo>
                  <a:pt x="6096001" y="4764882"/>
                </a:lnTo>
                <a:lnTo>
                  <a:pt x="5995011" y="4856669"/>
                </a:lnTo>
                <a:cubicBezTo>
                  <a:pt x="5361617" y="5379392"/>
                  <a:pt x="4549591" y="5693399"/>
                  <a:pt x="3664224" y="5693399"/>
                </a:cubicBezTo>
                <a:cubicBezTo>
                  <a:pt x="1640529" y="5693399"/>
                  <a:pt x="0" y="4052870"/>
                  <a:pt x="0" y="2029175"/>
                </a:cubicBezTo>
                <a:cubicBezTo>
                  <a:pt x="0" y="1396770"/>
                  <a:pt x="160208" y="801784"/>
                  <a:pt x="442252" y="28258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432000" rIns="252000" bIns="648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5630862" cy="1007427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7" y="1741714"/>
            <a:ext cx="5630863" cy="765175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07987" y="2570163"/>
            <a:ext cx="5630862" cy="343810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6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53150" y="3688079"/>
            <a:ext cx="5630863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7988" y="3688079"/>
            <a:ext cx="5630862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716357"/>
            <a:ext cx="5630862" cy="553998"/>
          </a:xfrm>
        </p:spPr>
        <p:txBody>
          <a:bodyPr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43391" y="3688079"/>
            <a:ext cx="370839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07988" y="3688079"/>
            <a:ext cx="3714750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072441" y="3688079"/>
            <a:ext cx="3716337" cy="23412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88EB634-77D7-4CDB-AE88-62FA9FC51B3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240" y="1"/>
            <a:ext cx="5318760" cy="3552079"/>
          </a:xfrm>
          <a:custGeom>
            <a:avLst/>
            <a:gdLst>
              <a:gd name="connsiteX0" fmla="*/ 20727 w 5318760"/>
              <a:gd name="connsiteY0" fmla="*/ 0 h 3552079"/>
              <a:gd name="connsiteX1" fmla="*/ 5318760 w 5318760"/>
              <a:gd name="connsiteY1" fmla="*/ 0 h 3552079"/>
              <a:gd name="connsiteX2" fmla="*/ 5318760 w 5318760"/>
              <a:gd name="connsiteY2" fmla="*/ 2741950 h 3552079"/>
              <a:gd name="connsiteX3" fmla="*/ 5230648 w 5318760"/>
              <a:gd name="connsiteY3" fmla="*/ 2822032 h 3552079"/>
              <a:gd name="connsiteX4" fmla="*/ 3197036 w 5318760"/>
              <a:gd name="connsiteY4" fmla="*/ 3552079 h 3552079"/>
              <a:gd name="connsiteX5" fmla="*/ 0 w 5318760"/>
              <a:gd name="connsiteY5" fmla="*/ 355043 h 3552079"/>
              <a:gd name="connsiteX6" fmla="*/ 6487 w 5318760"/>
              <a:gd name="connsiteY6" fmla="*/ 149723 h 355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8760" h="3552079">
                <a:moveTo>
                  <a:pt x="20727" y="0"/>
                </a:moveTo>
                <a:lnTo>
                  <a:pt x="5318760" y="0"/>
                </a:lnTo>
                <a:lnTo>
                  <a:pt x="5318760" y="2741950"/>
                </a:lnTo>
                <a:lnTo>
                  <a:pt x="5230648" y="2822032"/>
                </a:lnTo>
                <a:cubicBezTo>
                  <a:pt x="4678012" y="3278108"/>
                  <a:pt x="3969519" y="3552079"/>
                  <a:pt x="3197036" y="3552079"/>
                </a:cubicBezTo>
                <a:cubicBezTo>
                  <a:pt x="1431362" y="3552079"/>
                  <a:pt x="0" y="2120717"/>
                  <a:pt x="0" y="355043"/>
                </a:cubicBezTo>
                <a:cubicBezTo>
                  <a:pt x="0" y="286071"/>
                  <a:pt x="2184" y="217610"/>
                  <a:pt x="6487" y="14972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0" rIns="252000" bIns="18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Your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648000" rtlCol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99429" y="1557339"/>
            <a:ext cx="7284584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435602"/>
            <a:ext cx="7308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020377" cy="6858000"/>
          </a:xfrm>
          <a:custGeom>
            <a:avLst/>
            <a:gdLst>
              <a:gd name="connsiteX0" fmla="*/ 0 w 7020377"/>
              <a:gd name="connsiteY0" fmla="*/ 0 h 6858000"/>
              <a:gd name="connsiteX1" fmla="*/ 1524909 w 7020377"/>
              <a:gd name="connsiteY1" fmla="*/ 0 h 6858000"/>
              <a:gd name="connsiteX2" fmla="*/ 2398336 w 7020377"/>
              <a:gd name="connsiteY2" fmla="*/ 0 h 6858000"/>
              <a:gd name="connsiteX3" fmla="*/ 3120570 w 7020377"/>
              <a:gd name="connsiteY3" fmla="*/ 0 h 6858000"/>
              <a:gd name="connsiteX4" fmla="*/ 3181350 w 7020377"/>
              <a:gd name="connsiteY4" fmla="*/ 0 h 6858000"/>
              <a:gd name="connsiteX5" fmla="*/ 3848100 w 7020377"/>
              <a:gd name="connsiteY5" fmla="*/ 0 h 6858000"/>
              <a:gd name="connsiteX6" fmla="*/ 3923245 w 7020377"/>
              <a:gd name="connsiteY6" fmla="*/ 0 h 6858000"/>
              <a:gd name="connsiteX7" fmla="*/ 4203480 w 7020377"/>
              <a:gd name="connsiteY7" fmla="*/ 0 h 6858000"/>
              <a:gd name="connsiteX8" fmla="*/ 4622041 w 7020377"/>
              <a:gd name="connsiteY8" fmla="*/ 0 h 6858000"/>
              <a:gd name="connsiteX9" fmla="*/ 5579686 w 7020377"/>
              <a:gd name="connsiteY9" fmla="*/ 0 h 6858000"/>
              <a:gd name="connsiteX10" fmla="*/ 6246436 w 7020377"/>
              <a:gd name="connsiteY10" fmla="*/ 0 h 6858000"/>
              <a:gd name="connsiteX11" fmla="*/ 6601816 w 7020377"/>
              <a:gd name="connsiteY11" fmla="*/ 0 h 6858000"/>
              <a:gd name="connsiteX12" fmla="*/ 7020377 w 7020377"/>
              <a:gd name="connsiteY12" fmla="*/ 0 h 6858000"/>
              <a:gd name="connsiteX13" fmla="*/ 6889727 w 7020377"/>
              <a:gd name="connsiteY13" fmla="*/ 203795 h 6858000"/>
              <a:gd name="connsiteX14" fmla="*/ 5989261 w 7020377"/>
              <a:gd name="connsiteY14" fmla="*/ 3429000 h 6858000"/>
              <a:gd name="connsiteX15" fmla="*/ 6889727 w 7020377"/>
              <a:gd name="connsiteY15" fmla="*/ 6654205 h 6858000"/>
              <a:gd name="connsiteX16" fmla="*/ 7020377 w 7020377"/>
              <a:gd name="connsiteY16" fmla="*/ 6858000 h 6858000"/>
              <a:gd name="connsiteX17" fmla="*/ 6850790 w 7020377"/>
              <a:gd name="connsiteY17" fmla="*/ 6858000 h 6858000"/>
              <a:gd name="connsiteX18" fmla="*/ 6246436 w 7020377"/>
              <a:gd name="connsiteY18" fmla="*/ 6858000 h 6858000"/>
              <a:gd name="connsiteX19" fmla="*/ 5579686 w 7020377"/>
              <a:gd name="connsiteY19" fmla="*/ 6858000 h 6858000"/>
              <a:gd name="connsiteX20" fmla="*/ 4622041 w 7020377"/>
              <a:gd name="connsiteY20" fmla="*/ 6858000 h 6858000"/>
              <a:gd name="connsiteX21" fmla="*/ 4452454 w 7020377"/>
              <a:gd name="connsiteY21" fmla="*/ 6858000 h 6858000"/>
              <a:gd name="connsiteX22" fmla="*/ 3848100 w 7020377"/>
              <a:gd name="connsiteY22" fmla="*/ 6858000 h 6858000"/>
              <a:gd name="connsiteX23" fmla="*/ 3674270 w 7020377"/>
              <a:gd name="connsiteY23" fmla="*/ 6858000 h 6858000"/>
              <a:gd name="connsiteX24" fmla="*/ 3181350 w 7020377"/>
              <a:gd name="connsiteY24" fmla="*/ 6858000 h 6858000"/>
              <a:gd name="connsiteX25" fmla="*/ 3120570 w 7020377"/>
              <a:gd name="connsiteY25" fmla="*/ 6858000 h 6858000"/>
              <a:gd name="connsiteX26" fmla="*/ 2398336 w 7020377"/>
              <a:gd name="connsiteY26" fmla="*/ 6858000 h 6858000"/>
              <a:gd name="connsiteX27" fmla="*/ 1275934 w 7020377"/>
              <a:gd name="connsiteY27" fmla="*/ 6858000 h 6858000"/>
              <a:gd name="connsiteX28" fmla="*/ 0 w 7020377"/>
              <a:gd name="connsiteY28" fmla="*/ 6858000 h 6858000"/>
              <a:gd name="connsiteX29" fmla="*/ 0 w 7020377"/>
              <a:gd name="connsiteY29" fmla="*/ 5860486 h 6858000"/>
              <a:gd name="connsiteX30" fmla="*/ 0 w 7020377"/>
              <a:gd name="connsiteY30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20377" h="6858000">
                <a:moveTo>
                  <a:pt x="0" y="0"/>
                </a:moveTo>
                <a:lnTo>
                  <a:pt x="1524909" y="0"/>
                </a:lnTo>
                <a:lnTo>
                  <a:pt x="2398336" y="0"/>
                </a:lnTo>
                <a:lnTo>
                  <a:pt x="3120570" y="0"/>
                </a:lnTo>
                <a:lnTo>
                  <a:pt x="3181350" y="0"/>
                </a:lnTo>
                <a:lnTo>
                  <a:pt x="3848100" y="0"/>
                </a:lnTo>
                <a:lnTo>
                  <a:pt x="3923245" y="0"/>
                </a:lnTo>
                <a:lnTo>
                  <a:pt x="4203480" y="0"/>
                </a:lnTo>
                <a:lnTo>
                  <a:pt x="4622041" y="0"/>
                </a:lnTo>
                <a:lnTo>
                  <a:pt x="5579686" y="0"/>
                </a:lnTo>
                <a:lnTo>
                  <a:pt x="6246436" y="0"/>
                </a:lnTo>
                <a:lnTo>
                  <a:pt x="6601816" y="0"/>
                </a:lnTo>
                <a:lnTo>
                  <a:pt x="7020377" y="0"/>
                </a:lnTo>
                <a:lnTo>
                  <a:pt x="6889727" y="203795"/>
                </a:lnTo>
                <a:cubicBezTo>
                  <a:pt x="6318314" y="1144214"/>
                  <a:pt x="5989261" y="2248180"/>
                  <a:pt x="5989261" y="3429000"/>
                </a:cubicBezTo>
                <a:cubicBezTo>
                  <a:pt x="5989261" y="4609821"/>
                  <a:pt x="6318314" y="5713787"/>
                  <a:pt x="6889727" y="6654205"/>
                </a:cubicBezTo>
                <a:lnTo>
                  <a:pt x="7020377" y="6858000"/>
                </a:lnTo>
                <a:lnTo>
                  <a:pt x="6850790" y="6858000"/>
                </a:lnTo>
                <a:lnTo>
                  <a:pt x="6246436" y="6858000"/>
                </a:lnTo>
                <a:lnTo>
                  <a:pt x="5579686" y="6858000"/>
                </a:ln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674270" y="6858000"/>
                </a:lnTo>
                <a:lnTo>
                  <a:pt x="3181350" y="6858000"/>
                </a:lnTo>
                <a:lnTo>
                  <a:pt x="3120570" y="6858000"/>
                </a:lnTo>
                <a:lnTo>
                  <a:pt x="2398336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612000" rIns="576000" bIns="7560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8799" y="404812"/>
            <a:ext cx="4875213" cy="1017588"/>
          </a:xfrm>
        </p:spPr>
        <p:txBody>
          <a:bodyPr anchor="b" anchorCtr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08800" y="1557339"/>
            <a:ext cx="4875213" cy="3878262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900" indent="-3429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right-click and choose ‘Keep text only’.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888163" y="5435602"/>
            <a:ext cx="4895850" cy="76517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3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39499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68875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799513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4032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0075" y="4213225"/>
            <a:ext cx="3563936" cy="172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02" userDrawn="1">
          <p15:clr>
            <a:srgbClr val="A4A3A4"/>
          </p15:clr>
        </p15:guide>
        <p15:guide id="4" pos="2706" userDrawn="1">
          <p15:clr>
            <a:srgbClr val="A4A3A4"/>
          </p15:clr>
        </p15:guide>
        <p15:guide id="7" pos="4974" userDrawn="1">
          <p15:clr>
            <a:srgbClr val="A4A3A4"/>
          </p15:clr>
        </p15:guide>
        <p15:guide id="8" pos="5178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658" y="1871971"/>
            <a:ext cx="2252662" cy="2251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02666" y="1871971"/>
            <a:ext cx="2252662" cy="22510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36674" y="1871971"/>
            <a:ext cx="2252662" cy="22510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370682" y="1871971"/>
            <a:ext cx="2252662" cy="22510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38933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69877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00820" y="4213225"/>
            <a:ext cx="2592386" cy="1754326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1890" userDrawn="1">
          <p15:clr>
            <a:srgbClr val="A4A3A4"/>
          </p15:clr>
        </p15:guide>
        <p15:guide id="4" pos="2094" userDrawn="1">
          <p15:clr>
            <a:srgbClr val="A4A3A4"/>
          </p15:clr>
        </p15:guide>
        <p15:guide id="5" pos="3727" userDrawn="1">
          <p15:clr>
            <a:srgbClr val="A4A3A4"/>
          </p15:clr>
        </p15:guide>
        <p15:guide id="6" pos="3953" userDrawn="1">
          <p15:clr>
            <a:srgbClr val="A4A3A4"/>
          </p15:clr>
        </p15:guide>
        <p15:guide id="9" pos="5586" userDrawn="1">
          <p15:clr>
            <a:srgbClr val="A4A3A4"/>
          </p15:clr>
        </p15:guide>
        <p15:guide id="10" pos="5790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3875391" cy="4330700"/>
          </a:xfrm>
          <a:custGeom>
            <a:avLst/>
            <a:gdLst>
              <a:gd name="connsiteX0" fmla="*/ 417122 w 3875391"/>
              <a:gd name="connsiteY0" fmla="*/ 0 h 4330700"/>
              <a:gd name="connsiteX1" fmla="*/ 2700571 w 3875391"/>
              <a:gd name="connsiteY1" fmla="*/ 0 h 4330700"/>
              <a:gd name="connsiteX2" fmla="*/ 2854048 w 3875391"/>
              <a:gd name="connsiteY2" fmla="*/ 93240 h 4330700"/>
              <a:gd name="connsiteX3" fmla="*/ 3875391 w 3875391"/>
              <a:gd name="connsiteY3" fmla="*/ 2014156 h 4330700"/>
              <a:gd name="connsiteX4" fmla="*/ 3479762 w 3875391"/>
              <a:gd name="connsiteY4" fmla="*/ 3309358 h 4330700"/>
              <a:gd name="connsiteX5" fmla="*/ 3457575 w 3875391"/>
              <a:gd name="connsiteY5" fmla="*/ 3339027 h 4330700"/>
              <a:gd name="connsiteX6" fmla="*/ 3457575 w 3875391"/>
              <a:gd name="connsiteY6" fmla="*/ 3343274 h 4330700"/>
              <a:gd name="connsiteX7" fmla="*/ 3454399 w 3875391"/>
              <a:gd name="connsiteY7" fmla="*/ 3343274 h 4330700"/>
              <a:gd name="connsiteX8" fmla="*/ 3346405 w 3875391"/>
              <a:gd name="connsiteY8" fmla="*/ 3487693 h 4330700"/>
              <a:gd name="connsiteX9" fmla="*/ 1558846 w 3875391"/>
              <a:gd name="connsiteY9" fmla="*/ 4330700 h 4330700"/>
              <a:gd name="connsiteX10" fmla="*/ 85309 w 3875391"/>
              <a:gd name="connsiteY10" fmla="*/ 3801714 h 4330700"/>
              <a:gd name="connsiteX11" fmla="*/ 0 w 3875391"/>
              <a:gd name="connsiteY11" fmla="*/ 3724180 h 4330700"/>
              <a:gd name="connsiteX12" fmla="*/ 0 w 3875391"/>
              <a:gd name="connsiteY12" fmla="*/ 304131 h 4330700"/>
              <a:gd name="connsiteX13" fmla="*/ 85309 w 3875391"/>
              <a:gd name="connsiteY13" fmla="*/ 226597 h 4330700"/>
              <a:gd name="connsiteX14" fmla="*/ 263644 w 3875391"/>
              <a:gd name="connsiteY14" fmla="*/ 93240 h 433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5391" h="4330700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70253" y="509540"/>
                  <a:pt x="3875391" y="1214535"/>
                  <a:pt x="3875391" y="2014156"/>
                </a:cubicBezTo>
                <a:cubicBezTo>
                  <a:pt x="3875391" y="2493928"/>
                  <a:pt x="3729542" y="2939635"/>
                  <a:pt x="3479762" y="3309358"/>
                </a:cubicBezTo>
                <a:lnTo>
                  <a:pt x="3457575" y="3339027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346405" y="3487693"/>
                </a:lnTo>
                <a:cubicBezTo>
                  <a:pt x="2921516" y="4002539"/>
                  <a:pt x="2278504" y="4330700"/>
                  <a:pt x="1558846" y="4330700"/>
                </a:cubicBezTo>
                <a:cubicBezTo>
                  <a:pt x="999112" y="4330700"/>
                  <a:pt x="485745" y="4132183"/>
                  <a:pt x="85309" y="3801714"/>
                </a:cubicBezTo>
                <a:lnTo>
                  <a:pt x="0" y="3724180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360000" bIns="360000" anchor="ctr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730171"/>
            <a:ext cx="0" cy="2479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38625" y="404812"/>
            <a:ext cx="7545387" cy="579596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630900" indent="-3429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2000" indent="-2160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5" pos="2661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619" y="1871971"/>
            <a:ext cx="1814648" cy="18133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70147" y="1871971"/>
            <a:ext cx="1814648" cy="181337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88675" y="1871971"/>
            <a:ext cx="1814648" cy="18133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511188" y="1871971"/>
            <a:ext cx="1814648" cy="18133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814650" y="1871971"/>
            <a:ext cx="1814648" cy="18133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989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1450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16500" y="3927674"/>
            <a:ext cx="2158999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6475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59937" y="3927674"/>
            <a:ext cx="2124074" cy="208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95" userDrawn="1">
          <p15:clr>
            <a:srgbClr val="A4A3A4"/>
          </p15:clr>
        </p15:guide>
        <p15:guide id="2" pos="1708" userDrawn="1">
          <p15:clr>
            <a:srgbClr val="A4A3A4"/>
          </p15:clr>
        </p15:guide>
        <p15:guide id="3" pos="3046" userDrawn="1">
          <p15:clr>
            <a:srgbClr val="A4A3A4"/>
          </p15:clr>
        </p15:guide>
        <p15:guide id="4" pos="3160" userDrawn="1">
          <p15:clr>
            <a:srgbClr val="A4A3A4"/>
          </p15:clr>
        </p15:guide>
        <p15:guide id="5" pos="4520" userDrawn="1">
          <p15:clr>
            <a:srgbClr val="A4A3A4"/>
          </p15:clr>
        </p15:guide>
        <p15:guide id="6" pos="4634" userDrawn="1">
          <p15:clr>
            <a:srgbClr val="A4A3A4"/>
          </p15:clr>
        </p15:guide>
        <p15:guide id="9" pos="5972" userDrawn="1">
          <p15:clr>
            <a:srgbClr val="A4A3A4"/>
          </p15:clr>
        </p15:guide>
        <p15:guide id="10" pos="6085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22D6C5-1545-4757-9B25-B461E29D42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98515" y="1518051"/>
            <a:ext cx="8085491" cy="4547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36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3909F97-7CA3-41A4-812C-1319BA9E63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8400"/>
            <a:ext cx="3049583" cy="1795108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5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rait Me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7C1697E-0BEE-4C63-A6B8-7B7939CAE2C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Click to enter title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071349"/>
            <a:ext cx="3049588" cy="22719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FF19C2-7B59-4C33-B799-0219C677358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37038" y="404813"/>
            <a:ext cx="5613716" cy="6453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bIns="54000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5DD-21BA-480F-A05C-7F9B5BB967C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9E5658-C326-48E1-9964-6BB3723336D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A23514BC-4620-4E91-9F3A-CB5F96A6AFC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9" y="4384144"/>
            <a:ext cx="3049200" cy="1796400"/>
          </a:xfrm>
        </p:spPr>
        <p:txBody>
          <a:bodyPr l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343" userDrawn="1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E19D6AD-02C4-4B98-9F9C-0F03C161800F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6588000" tIns="0"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388" y="744537"/>
            <a:ext cx="5135562" cy="5135562"/>
          </a:xfrm>
          <a:custGeom>
            <a:avLst/>
            <a:gdLst>
              <a:gd name="connsiteX0" fmla="*/ 3035300 w 6070600"/>
              <a:gd name="connsiteY0" fmla="*/ 0 h 6070600"/>
              <a:gd name="connsiteX1" fmla="*/ 3647019 w 6070600"/>
              <a:gd name="connsiteY1" fmla="*/ 61667 h 6070600"/>
              <a:gd name="connsiteX2" fmla="*/ 3789752 w 6070600"/>
              <a:gd name="connsiteY2" fmla="*/ 98367 h 6070600"/>
              <a:gd name="connsiteX3" fmla="*/ 3789752 w 6070600"/>
              <a:gd name="connsiteY3" fmla="*/ 98367 h 6070600"/>
              <a:gd name="connsiteX4" fmla="*/ 3817989 w 6070600"/>
              <a:gd name="connsiteY4" fmla="*/ 105627 h 6070600"/>
              <a:gd name="connsiteX5" fmla="*/ 3937906 w 6070600"/>
              <a:gd name="connsiteY5" fmla="*/ 136461 h 6070600"/>
              <a:gd name="connsiteX6" fmla="*/ 4194228 w 6070600"/>
              <a:gd name="connsiteY6" fmla="*/ 230276 h 6070600"/>
              <a:gd name="connsiteX7" fmla="*/ 4272436 w 6070600"/>
              <a:gd name="connsiteY7" fmla="*/ 265342 h 6070600"/>
              <a:gd name="connsiteX8" fmla="*/ 4441383 w 6070600"/>
              <a:gd name="connsiteY8" fmla="*/ 346728 h 6070600"/>
              <a:gd name="connsiteX9" fmla="*/ 4526154 w 6070600"/>
              <a:gd name="connsiteY9" fmla="*/ 393105 h 6070600"/>
              <a:gd name="connsiteX10" fmla="*/ 4681392 w 6070600"/>
              <a:gd name="connsiteY10" fmla="*/ 487414 h 6070600"/>
              <a:gd name="connsiteX11" fmla="*/ 4757518 w 6070600"/>
              <a:gd name="connsiteY11" fmla="*/ 537190 h 6070600"/>
              <a:gd name="connsiteX12" fmla="*/ 4931089 w 6070600"/>
              <a:gd name="connsiteY12" fmla="*/ 666984 h 6070600"/>
              <a:gd name="connsiteX13" fmla="*/ 4972038 w 6070600"/>
              <a:gd name="connsiteY13" fmla="*/ 698573 h 6070600"/>
              <a:gd name="connsiteX14" fmla="*/ 5169719 w 6070600"/>
              <a:gd name="connsiteY14" fmla="*/ 878237 h 6070600"/>
              <a:gd name="connsiteX15" fmla="*/ 5220040 w 6070600"/>
              <a:gd name="connsiteY15" fmla="*/ 931334 h 6070600"/>
              <a:gd name="connsiteX16" fmla="*/ 5351649 w 6070600"/>
              <a:gd name="connsiteY16" fmla="*/ 1076140 h 6070600"/>
              <a:gd name="connsiteX17" fmla="*/ 5411013 w 6070600"/>
              <a:gd name="connsiteY17" fmla="*/ 1149404 h 6070600"/>
              <a:gd name="connsiteX18" fmla="*/ 5518492 w 6070600"/>
              <a:gd name="connsiteY18" fmla="*/ 1293133 h 6070600"/>
              <a:gd name="connsiteX19" fmla="*/ 5572142 w 6070600"/>
              <a:gd name="connsiteY19" fmla="*/ 1371030 h 6070600"/>
              <a:gd name="connsiteX20" fmla="*/ 5674235 w 6070600"/>
              <a:gd name="connsiteY20" fmla="*/ 1539081 h 6070600"/>
              <a:gd name="connsiteX21" fmla="*/ 5711243 w 6070600"/>
              <a:gd name="connsiteY21" fmla="*/ 1602999 h 6070600"/>
              <a:gd name="connsiteX22" fmla="*/ 5828486 w 6070600"/>
              <a:gd name="connsiteY22" fmla="*/ 1846382 h 6070600"/>
              <a:gd name="connsiteX23" fmla="*/ 5847251 w 6070600"/>
              <a:gd name="connsiteY23" fmla="*/ 1895299 h 6070600"/>
              <a:gd name="connsiteX24" fmla="*/ 5923089 w 6070600"/>
              <a:gd name="connsiteY24" fmla="*/ 2102503 h 6070600"/>
              <a:gd name="connsiteX25" fmla="*/ 5949298 w 6070600"/>
              <a:gd name="connsiteY25" fmla="*/ 2191649 h 6070600"/>
              <a:gd name="connsiteX26" fmla="*/ 5995703 w 6070600"/>
              <a:gd name="connsiteY26" fmla="*/ 2372124 h 6070600"/>
              <a:gd name="connsiteX27" fmla="*/ 6024462 w 6070600"/>
              <a:gd name="connsiteY27" fmla="*/ 2510537 h 6070600"/>
              <a:gd name="connsiteX28" fmla="*/ 6031283 w 6070600"/>
              <a:gd name="connsiteY28" fmla="*/ 2548729 h 6070600"/>
              <a:gd name="connsiteX29" fmla="*/ 6057844 w 6070600"/>
              <a:gd name="connsiteY29" fmla="*/ 2763290 h 6070600"/>
              <a:gd name="connsiteX30" fmla="*/ 6061300 w 6070600"/>
              <a:gd name="connsiteY30" fmla="*/ 2808740 h 6070600"/>
              <a:gd name="connsiteX31" fmla="*/ 6070600 w 6070600"/>
              <a:gd name="connsiteY31" fmla="*/ 3035300 h 6070600"/>
              <a:gd name="connsiteX32" fmla="*/ 6062723 w 6070600"/>
              <a:gd name="connsiteY32" fmla="*/ 3243146 h 6070600"/>
              <a:gd name="connsiteX33" fmla="*/ 6058818 w 6070600"/>
              <a:gd name="connsiteY33" fmla="*/ 3294506 h 6070600"/>
              <a:gd name="connsiteX34" fmla="*/ 6035627 w 6070600"/>
              <a:gd name="connsiteY34" fmla="*/ 3497545 h 6070600"/>
              <a:gd name="connsiteX35" fmla="*/ 6035627 w 6070600"/>
              <a:gd name="connsiteY35" fmla="*/ 3497546 h 6070600"/>
              <a:gd name="connsiteX36" fmla="*/ 6035626 w 6070600"/>
              <a:gd name="connsiteY36" fmla="*/ 3497550 h 6070600"/>
              <a:gd name="connsiteX37" fmla="*/ 6001364 w 6070600"/>
              <a:gd name="connsiteY37" fmla="*/ 3676459 h 6070600"/>
              <a:gd name="connsiteX38" fmla="*/ 5934139 w 6070600"/>
              <a:gd name="connsiteY38" fmla="*/ 3937906 h 6070600"/>
              <a:gd name="connsiteX39" fmla="*/ 5842195 w 6070600"/>
              <a:gd name="connsiteY39" fmla="*/ 4189117 h 6070600"/>
              <a:gd name="connsiteX40" fmla="*/ 5810609 w 6070600"/>
              <a:gd name="connsiteY40" fmla="*/ 4261328 h 6070600"/>
              <a:gd name="connsiteX41" fmla="*/ 5725424 w 6070600"/>
              <a:gd name="connsiteY41" fmla="*/ 4438163 h 6070600"/>
              <a:gd name="connsiteX42" fmla="*/ 5688952 w 6070600"/>
              <a:gd name="connsiteY42" fmla="*/ 4507296 h 6070600"/>
              <a:gd name="connsiteX43" fmla="*/ 5552219 w 6070600"/>
              <a:gd name="connsiteY43" fmla="*/ 4732365 h 6070600"/>
              <a:gd name="connsiteX44" fmla="*/ 5394921 w 6070600"/>
              <a:gd name="connsiteY44" fmla="*/ 4942717 h 6070600"/>
              <a:gd name="connsiteX45" fmla="*/ 5344783 w 6070600"/>
              <a:gd name="connsiteY45" fmla="*/ 5002015 h 6070600"/>
              <a:gd name="connsiteX46" fmla="*/ 5214216 w 6070600"/>
              <a:gd name="connsiteY46" fmla="*/ 5145674 h 6070600"/>
              <a:gd name="connsiteX47" fmla="*/ 5160026 w 6070600"/>
              <a:gd name="connsiteY47" fmla="*/ 5201173 h 6070600"/>
              <a:gd name="connsiteX48" fmla="*/ 4966033 w 6070600"/>
              <a:gd name="connsiteY48" fmla="*/ 5377485 h 6070600"/>
              <a:gd name="connsiteX49" fmla="*/ 4755837 w 6070600"/>
              <a:gd name="connsiteY49" fmla="*/ 5534667 h 6070600"/>
              <a:gd name="connsiteX50" fmla="*/ 4690842 w 6070600"/>
              <a:gd name="connsiteY50" fmla="*/ 5577445 h 6070600"/>
              <a:gd name="connsiteX51" fmla="*/ 4524051 w 6070600"/>
              <a:gd name="connsiteY51" fmla="*/ 5678773 h 6070600"/>
              <a:gd name="connsiteX52" fmla="*/ 4455737 w 6070600"/>
              <a:gd name="connsiteY52" fmla="*/ 5716958 h 6070600"/>
              <a:gd name="connsiteX53" fmla="*/ 4216777 w 6070600"/>
              <a:gd name="connsiteY53" fmla="*/ 5832071 h 6070600"/>
              <a:gd name="connsiteX54" fmla="*/ 4216776 w 6070600"/>
              <a:gd name="connsiteY54" fmla="*/ 5832071 h 6070600"/>
              <a:gd name="connsiteX55" fmla="*/ 4199821 w 6070600"/>
              <a:gd name="connsiteY55" fmla="*/ 5838277 h 6070600"/>
              <a:gd name="connsiteX56" fmla="*/ 3937906 w 6070600"/>
              <a:gd name="connsiteY56" fmla="*/ 5934139 h 6070600"/>
              <a:gd name="connsiteX57" fmla="*/ 3035300 w 6070600"/>
              <a:gd name="connsiteY57" fmla="*/ 6070600 h 6070600"/>
              <a:gd name="connsiteX58" fmla="*/ 0 w 6070600"/>
              <a:gd name="connsiteY58" fmla="*/ 3035300 h 6070600"/>
              <a:gd name="connsiteX59" fmla="*/ 3035300 w 6070600"/>
              <a:gd name="connsiteY59" fmla="*/ 0 h 607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0600" h="6070600">
                <a:moveTo>
                  <a:pt x="3035300" y="0"/>
                </a:moveTo>
                <a:cubicBezTo>
                  <a:pt x="3244844" y="0"/>
                  <a:pt x="3449428" y="21234"/>
                  <a:pt x="3647019" y="61667"/>
                </a:cubicBezTo>
                <a:lnTo>
                  <a:pt x="3789752" y="98367"/>
                </a:lnTo>
                <a:lnTo>
                  <a:pt x="3789752" y="98367"/>
                </a:lnTo>
                <a:lnTo>
                  <a:pt x="3817989" y="105627"/>
                </a:lnTo>
                <a:lnTo>
                  <a:pt x="3937906" y="136461"/>
                </a:lnTo>
                <a:lnTo>
                  <a:pt x="4194228" y="230276"/>
                </a:lnTo>
                <a:lnTo>
                  <a:pt x="4272436" y="265342"/>
                </a:lnTo>
                <a:lnTo>
                  <a:pt x="4441383" y="346728"/>
                </a:lnTo>
                <a:lnTo>
                  <a:pt x="4526154" y="393105"/>
                </a:lnTo>
                <a:lnTo>
                  <a:pt x="4681392" y="487414"/>
                </a:lnTo>
                <a:lnTo>
                  <a:pt x="4757518" y="537190"/>
                </a:lnTo>
                <a:lnTo>
                  <a:pt x="4931089" y="666984"/>
                </a:lnTo>
                <a:lnTo>
                  <a:pt x="4972038" y="698573"/>
                </a:lnTo>
                <a:lnTo>
                  <a:pt x="5169719" y="878237"/>
                </a:lnTo>
                <a:lnTo>
                  <a:pt x="5220040" y="931334"/>
                </a:lnTo>
                <a:lnTo>
                  <a:pt x="5351649" y="1076140"/>
                </a:lnTo>
                <a:lnTo>
                  <a:pt x="5411013" y="1149404"/>
                </a:lnTo>
                <a:lnTo>
                  <a:pt x="5518492" y="1293133"/>
                </a:lnTo>
                <a:lnTo>
                  <a:pt x="5572142" y="1371030"/>
                </a:lnTo>
                <a:lnTo>
                  <a:pt x="5674235" y="1539081"/>
                </a:lnTo>
                <a:lnTo>
                  <a:pt x="5711243" y="1602999"/>
                </a:lnTo>
                <a:lnTo>
                  <a:pt x="5828486" y="1846382"/>
                </a:lnTo>
                <a:lnTo>
                  <a:pt x="5847251" y="1895299"/>
                </a:lnTo>
                <a:lnTo>
                  <a:pt x="5923089" y="2102503"/>
                </a:lnTo>
                <a:lnTo>
                  <a:pt x="5949298" y="2191649"/>
                </a:lnTo>
                <a:lnTo>
                  <a:pt x="5995703" y="2372124"/>
                </a:lnTo>
                <a:lnTo>
                  <a:pt x="6024462" y="2510537"/>
                </a:lnTo>
                <a:lnTo>
                  <a:pt x="6031283" y="2548729"/>
                </a:lnTo>
                <a:lnTo>
                  <a:pt x="6057844" y="2763290"/>
                </a:lnTo>
                <a:lnTo>
                  <a:pt x="6061300" y="2808740"/>
                </a:lnTo>
                <a:lnTo>
                  <a:pt x="6070600" y="3035300"/>
                </a:lnTo>
                <a:lnTo>
                  <a:pt x="6062723" y="3243146"/>
                </a:lnTo>
                <a:lnTo>
                  <a:pt x="6058818" y="3294506"/>
                </a:lnTo>
                <a:lnTo>
                  <a:pt x="6035627" y="3497545"/>
                </a:lnTo>
                <a:lnTo>
                  <a:pt x="6035627" y="3497546"/>
                </a:lnTo>
                <a:lnTo>
                  <a:pt x="6035626" y="3497550"/>
                </a:lnTo>
                <a:lnTo>
                  <a:pt x="6001364" y="3676459"/>
                </a:lnTo>
                <a:lnTo>
                  <a:pt x="5934139" y="3937906"/>
                </a:lnTo>
                <a:lnTo>
                  <a:pt x="5842195" y="4189117"/>
                </a:lnTo>
                <a:lnTo>
                  <a:pt x="5810609" y="4261328"/>
                </a:lnTo>
                <a:lnTo>
                  <a:pt x="5725424" y="4438163"/>
                </a:lnTo>
                <a:lnTo>
                  <a:pt x="5688952" y="4507296"/>
                </a:lnTo>
                <a:lnTo>
                  <a:pt x="5552219" y="4732365"/>
                </a:lnTo>
                <a:lnTo>
                  <a:pt x="5394921" y="4942717"/>
                </a:lnTo>
                <a:lnTo>
                  <a:pt x="5344783" y="5002015"/>
                </a:lnTo>
                <a:lnTo>
                  <a:pt x="5214216" y="5145674"/>
                </a:lnTo>
                <a:lnTo>
                  <a:pt x="5160026" y="5201173"/>
                </a:lnTo>
                <a:lnTo>
                  <a:pt x="4966033" y="5377485"/>
                </a:lnTo>
                <a:lnTo>
                  <a:pt x="4755837" y="5534667"/>
                </a:lnTo>
                <a:lnTo>
                  <a:pt x="4690842" y="5577445"/>
                </a:lnTo>
                <a:lnTo>
                  <a:pt x="4524051" y="5678773"/>
                </a:lnTo>
                <a:lnTo>
                  <a:pt x="4455737" y="5716958"/>
                </a:lnTo>
                <a:lnTo>
                  <a:pt x="4216777" y="5832071"/>
                </a:lnTo>
                <a:lnTo>
                  <a:pt x="4216776" y="5832071"/>
                </a:lnTo>
                <a:lnTo>
                  <a:pt x="4199821" y="5838277"/>
                </a:lnTo>
                <a:lnTo>
                  <a:pt x="3937906" y="5934139"/>
                </a:lnTo>
                <a:cubicBezTo>
                  <a:pt x="3652773" y="6022825"/>
                  <a:pt x="3349616" y="6070600"/>
                  <a:pt x="3035300" y="6070600"/>
                </a:cubicBezTo>
                <a:cubicBezTo>
                  <a:pt x="1358950" y="6070600"/>
                  <a:pt x="0" y="4711650"/>
                  <a:pt x="0" y="3035300"/>
                </a:cubicBezTo>
                <a:cubicBezTo>
                  <a:pt x="0" y="1358950"/>
                  <a:pt x="1358950" y="0"/>
                  <a:pt x="30353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87E5A-4AC6-4082-8355-9708308C8BD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696741 w 12192000"/>
              <a:gd name="connsiteY0" fmla="*/ 6413786 h 6858001"/>
              <a:gd name="connsiteX1" fmla="*/ 11675409 w 12192000"/>
              <a:gd name="connsiteY1" fmla="*/ 6438944 h 6858001"/>
              <a:gd name="connsiteX2" fmla="*/ 11730040 w 12192000"/>
              <a:gd name="connsiteY2" fmla="*/ 6517531 h 6858001"/>
              <a:gd name="connsiteX3" fmla="*/ 11787273 w 12192000"/>
              <a:gd name="connsiteY3" fmla="*/ 6510528 h 6858001"/>
              <a:gd name="connsiteX4" fmla="*/ 11788053 w 12192000"/>
              <a:gd name="connsiteY4" fmla="*/ 6506379 h 6858001"/>
              <a:gd name="connsiteX5" fmla="*/ 11792216 w 12192000"/>
              <a:gd name="connsiteY5" fmla="*/ 6478367 h 6858001"/>
              <a:gd name="connsiteX6" fmla="*/ 11758396 w 12192000"/>
              <a:gd name="connsiteY6" fmla="*/ 6463843 h 6858001"/>
              <a:gd name="connsiteX7" fmla="*/ 11760738 w 12192000"/>
              <a:gd name="connsiteY7" fmla="*/ 6499895 h 6858001"/>
              <a:gd name="connsiteX8" fmla="*/ 11760738 w 12192000"/>
              <a:gd name="connsiteY8" fmla="*/ 6504304 h 6858001"/>
              <a:gd name="connsiteX9" fmla="*/ 11744088 w 12192000"/>
              <a:gd name="connsiteY9" fmla="*/ 6515456 h 6858001"/>
              <a:gd name="connsiteX10" fmla="*/ 11688156 w 12192000"/>
              <a:gd name="connsiteY10" fmla="*/ 6432460 h 6858001"/>
              <a:gd name="connsiteX11" fmla="*/ 11689457 w 12192000"/>
              <a:gd name="connsiteY11" fmla="*/ 6431164 h 6858001"/>
              <a:gd name="connsiteX12" fmla="*/ 11690237 w 12192000"/>
              <a:gd name="connsiteY12" fmla="*/ 6431682 h 6858001"/>
              <a:gd name="connsiteX13" fmla="*/ 11690498 w 12192000"/>
              <a:gd name="connsiteY13" fmla="*/ 6431682 h 6858001"/>
              <a:gd name="connsiteX14" fmla="*/ 11758136 w 12192000"/>
              <a:gd name="connsiteY14" fmla="*/ 6459175 h 6858001"/>
              <a:gd name="connsiteX15" fmla="*/ 11792476 w 12192000"/>
              <a:gd name="connsiteY15" fmla="*/ 6473958 h 6858001"/>
              <a:gd name="connsiteX16" fmla="*/ 11819531 w 12192000"/>
              <a:gd name="connsiteY16" fmla="*/ 6486926 h 6858001"/>
              <a:gd name="connsiteX17" fmla="*/ 11831758 w 12192000"/>
              <a:gd name="connsiteY17" fmla="*/ 6503785 h 6858001"/>
              <a:gd name="connsiteX18" fmla="*/ 11679831 w 12192000"/>
              <a:gd name="connsiteY18" fmla="*/ 6616867 h 6858001"/>
              <a:gd name="connsiteX19" fmla="*/ 11679311 w 12192000"/>
              <a:gd name="connsiteY19" fmla="*/ 6617386 h 6858001"/>
              <a:gd name="connsiteX20" fmla="*/ 11678271 w 12192000"/>
              <a:gd name="connsiteY20" fmla="*/ 6618942 h 6858001"/>
              <a:gd name="connsiteX21" fmla="*/ 11678010 w 12192000"/>
              <a:gd name="connsiteY21" fmla="*/ 6619461 h 6858001"/>
              <a:gd name="connsiteX22" fmla="*/ 11673328 w 12192000"/>
              <a:gd name="connsiteY22" fmla="*/ 6633725 h 6858001"/>
              <a:gd name="connsiteX23" fmla="*/ 11692319 w 12192000"/>
              <a:gd name="connsiteY23" fmla="*/ 6657587 h 6858001"/>
              <a:gd name="connsiteX24" fmla="*/ 11705066 w 12192000"/>
              <a:gd name="connsiteY24" fmla="*/ 6659921 h 6858001"/>
              <a:gd name="connsiteX25" fmla="*/ 11707667 w 12192000"/>
              <a:gd name="connsiteY25" fmla="*/ 6660180 h 6858001"/>
              <a:gd name="connsiteX26" fmla="*/ 11833840 w 12192000"/>
              <a:gd name="connsiteY26" fmla="*/ 6635282 h 6858001"/>
              <a:gd name="connsiteX27" fmla="*/ 11843465 w 12192000"/>
              <a:gd name="connsiteY27" fmla="*/ 6609086 h 6858001"/>
              <a:gd name="connsiteX28" fmla="*/ 11799500 w 12192000"/>
              <a:gd name="connsiteY28" fmla="*/ 6583409 h 6858001"/>
              <a:gd name="connsiteX29" fmla="*/ 11790135 w 12192000"/>
              <a:gd name="connsiteY29" fmla="*/ 6589634 h 6858001"/>
              <a:gd name="connsiteX30" fmla="*/ 11825255 w 12192000"/>
              <a:gd name="connsiteY30" fmla="*/ 6612976 h 6858001"/>
              <a:gd name="connsiteX31" fmla="*/ 11823434 w 12192000"/>
              <a:gd name="connsiteY31" fmla="*/ 6616608 h 6858001"/>
              <a:gd name="connsiteX32" fmla="*/ 11821092 w 12192000"/>
              <a:gd name="connsiteY32" fmla="*/ 6616608 h 6858001"/>
              <a:gd name="connsiteX33" fmla="*/ 11743568 w 12192000"/>
              <a:gd name="connsiteY33" fmla="*/ 6621795 h 6858001"/>
              <a:gd name="connsiteX34" fmla="*/ 11736284 w 12192000"/>
              <a:gd name="connsiteY34" fmla="*/ 6622054 h 6858001"/>
              <a:gd name="connsiteX35" fmla="*/ 11748251 w 12192000"/>
              <a:gd name="connsiteY35" fmla="*/ 6612458 h 6858001"/>
              <a:gd name="connsiteX36" fmla="*/ 11871301 w 12192000"/>
              <a:gd name="connsiteY36" fmla="*/ 6530240 h 6858001"/>
              <a:gd name="connsiteX37" fmla="*/ 11841124 w 12192000"/>
              <a:gd name="connsiteY37" fmla="*/ 6451912 h 6858001"/>
              <a:gd name="connsiteX38" fmla="*/ 11696741 w 12192000"/>
              <a:gd name="connsiteY38" fmla="*/ 6413786 h 6858001"/>
              <a:gd name="connsiteX39" fmla="*/ 11759176 w 12192000"/>
              <a:gd name="connsiteY39" fmla="*/ 6303891 h 6858001"/>
              <a:gd name="connsiteX40" fmla="*/ 11641467 w 12192000"/>
              <a:gd name="connsiteY40" fmla="*/ 6408732 h 6858001"/>
              <a:gd name="connsiteX41" fmla="*/ 11597457 w 12192000"/>
              <a:gd name="connsiteY41" fmla="*/ 6477501 h 6858001"/>
              <a:gd name="connsiteX42" fmla="*/ 11615946 w 12192000"/>
              <a:gd name="connsiteY42" fmla="*/ 6498261 h 6858001"/>
              <a:gd name="connsiteX43" fmla="*/ 11737041 w 12192000"/>
              <a:gd name="connsiteY43" fmla="*/ 6560802 h 6858001"/>
              <a:gd name="connsiteX44" fmla="*/ 11746676 w 12192000"/>
              <a:gd name="connsiteY44" fmla="*/ 6554834 h 6858001"/>
              <a:gd name="connsiteX45" fmla="*/ 11639384 w 12192000"/>
              <a:gd name="connsiteY45" fmla="*/ 6495666 h 6858001"/>
              <a:gd name="connsiteX46" fmla="*/ 11622717 w 12192000"/>
              <a:gd name="connsiteY46" fmla="*/ 6480096 h 6858001"/>
              <a:gd name="connsiteX47" fmla="*/ 11652405 w 12192000"/>
              <a:gd name="connsiteY47" fmla="*/ 6448955 h 6858001"/>
              <a:gd name="connsiteX48" fmla="*/ 11668811 w 12192000"/>
              <a:gd name="connsiteY48" fmla="*/ 6432606 h 6858001"/>
              <a:gd name="connsiteX49" fmla="*/ 11670895 w 12192000"/>
              <a:gd name="connsiteY49" fmla="*/ 6415738 h 6858001"/>
              <a:gd name="connsiteX50" fmla="*/ 11692249 w 12192000"/>
              <a:gd name="connsiteY50" fmla="*/ 6408991 h 6858001"/>
              <a:gd name="connsiteX51" fmla="*/ 11720374 w 12192000"/>
              <a:gd name="connsiteY51" fmla="*/ 6380705 h 6858001"/>
              <a:gd name="connsiteX52" fmla="*/ 11743291 w 12192000"/>
              <a:gd name="connsiteY52" fmla="*/ 6362799 h 6858001"/>
              <a:gd name="connsiteX53" fmla="*/ 11749801 w 12192000"/>
              <a:gd name="connsiteY53" fmla="*/ 6375255 h 6858001"/>
              <a:gd name="connsiteX54" fmla="*/ 11754749 w 12192000"/>
              <a:gd name="connsiteY54" fmla="*/ 6420669 h 6858001"/>
              <a:gd name="connsiteX55" fmla="*/ 11793812 w 12192000"/>
              <a:gd name="connsiteY55" fmla="*/ 6431568 h 6858001"/>
              <a:gd name="connsiteX56" fmla="*/ 11759176 w 12192000"/>
              <a:gd name="connsiteY56" fmla="*/ 6303891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0 w 12192000"/>
              <a:gd name="connsiteY60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2000" h="6858001">
                <a:moveTo>
                  <a:pt x="11696741" y="6413786"/>
                </a:moveTo>
                <a:cubicBezTo>
                  <a:pt x="11675409" y="6410933"/>
                  <a:pt x="11666824" y="6418714"/>
                  <a:pt x="11675409" y="6438944"/>
                </a:cubicBezTo>
                <a:cubicBezTo>
                  <a:pt x="11684254" y="6458915"/>
                  <a:pt x="11706627" y="6492373"/>
                  <a:pt x="11730040" y="6517531"/>
                </a:cubicBezTo>
                <a:cubicBezTo>
                  <a:pt x="11753714" y="6542430"/>
                  <a:pt x="11779208" y="6549433"/>
                  <a:pt x="11787273" y="6510528"/>
                </a:cubicBezTo>
                <a:cubicBezTo>
                  <a:pt x="11787533" y="6509232"/>
                  <a:pt x="11787793" y="6507935"/>
                  <a:pt x="11788053" y="6506379"/>
                </a:cubicBezTo>
                <a:cubicBezTo>
                  <a:pt x="11789874" y="6496523"/>
                  <a:pt x="11791435" y="6486926"/>
                  <a:pt x="11792216" y="6478367"/>
                </a:cubicBezTo>
                <a:cubicBezTo>
                  <a:pt x="11781810" y="6473699"/>
                  <a:pt x="11770103" y="6468771"/>
                  <a:pt x="11758396" y="6463843"/>
                </a:cubicBezTo>
                <a:cubicBezTo>
                  <a:pt x="11759177" y="6472661"/>
                  <a:pt x="11760217" y="6487964"/>
                  <a:pt x="11760738" y="6499895"/>
                </a:cubicBezTo>
                <a:cubicBezTo>
                  <a:pt x="11760738" y="6501191"/>
                  <a:pt x="11760738" y="6502748"/>
                  <a:pt x="11760738" y="6504304"/>
                </a:cubicBezTo>
                <a:cubicBezTo>
                  <a:pt x="11761518" y="6523237"/>
                  <a:pt x="11755014" y="6523237"/>
                  <a:pt x="11744088" y="6515456"/>
                </a:cubicBezTo>
                <a:cubicBezTo>
                  <a:pt x="11731341" y="6506379"/>
                  <a:pt x="11692579" y="6455284"/>
                  <a:pt x="11688156" y="6432460"/>
                </a:cubicBezTo>
                <a:cubicBezTo>
                  <a:pt x="11687896" y="6431164"/>
                  <a:pt x="11688676" y="6430904"/>
                  <a:pt x="11689457" y="6431164"/>
                </a:cubicBezTo>
                <a:cubicBezTo>
                  <a:pt x="11689717" y="6431423"/>
                  <a:pt x="11689977" y="6431423"/>
                  <a:pt x="11690237" y="6431682"/>
                </a:cubicBezTo>
                <a:cubicBezTo>
                  <a:pt x="11690237" y="6431682"/>
                  <a:pt x="11690237" y="6431682"/>
                  <a:pt x="11690498" y="6431682"/>
                </a:cubicBezTo>
                <a:cubicBezTo>
                  <a:pt x="11699082" y="6435054"/>
                  <a:pt x="11728479" y="6446725"/>
                  <a:pt x="11758136" y="6459175"/>
                </a:cubicBezTo>
                <a:cubicBezTo>
                  <a:pt x="11769843" y="6464103"/>
                  <a:pt x="11781810" y="6469290"/>
                  <a:pt x="11792476" y="6473958"/>
                </a:cubicBezTo>
                <a:cubicBezTo>
                  <a:pt x="11803142" y="6478627"/>
                  <a:pt x="11812507" y="6483295"/>
                  <a:pt x="11819531" y="6486926"/>
                </a:cubicBezTo>
                <a:cubicBezTo>
                  <a:pt x="11832279" y="6493670"/>
                  <a:pt x="11837221" y="6498338"/>
                  <a:pt x="11831758" y="6503785"/>
                </a:cubicBezTo>
                <a:cubicBezTo>
                  <a:pt x="11805223" y="6531018"/>
                  <a:pt x="11711830" y="6569404"/>
                  <a:pt x="11679831" y="6616867"/>
                </a:cubicBezTo>
                <a:cubicBezTo>
                  <a:pt x="11679831" y="6616867"/>
                  <a:pt x="11679571" y="6617126"/>
                  <a:pt x="11679311" y="6617386"/>
                </a:cubicBezTo>
                <a:cubicBezTo>
                  <a:pt x="11679051" y="6617904"/>
                  <a:pt x="11678531" y="6618423"/>
                  <a:pt x="11678271" y="6618942"/>
                </a:cubicBezTo>
                <a:cubicBezTo>
                  <a:pt x="11678271" y="6619201"/>
                  <a:pt x="11678271" y="6619461"/>
                  <a:pt x="11678010" y="6619461"/>
                </a:cubicBezTo>
                <a:cubicBezTo>
                  <a:pt x="11676450" y="6622573"/>
                  <a:pt x="11674108" y="6627501"/>
                  <a:pt x="11673328" y="6633725"/>
                </a:cubicBezTo>
                <a:cubicBezTo>
                  <a:pt x="11672027" y="6644100"/>
                  <a:pt x="11677490" y="6653696"/>
                  <a:pt x="11692319" y="6657587"/>
                </a:cubicBezTo>
                <a:cubicBezTo>
                  <a:pt x="11696221" y="6658624"/>
                  <a:pt x="11700383" y="6659402"/>
                  <a:pt x="11705066" y="6659921"/>
                </a:cubicBezTo>
                <a:cubicBezTo>
                  <a:pt x="11705846" y="6660180"/>
                  <a:pt x="11706887" y="6660180"/>
                  <a:pt x="11707667" y="6660180"/>
                </a:cubicBezTo>
                <a:cubicBezTo>
                  <a:pt x="11736544" y="6661477"/>
                  <a:pt x="11811207" y="6645137"/>
                  <a:pt x="11833840" y="6635282"/>
                </a:cubicBezTo>
                <a:cubicBezTo>
                  <a:pt x="11857253" y="6624907"/>
                  <a:pt x="11850229" y="6614533"/>
                  <a:pt x="11843465" y="6609086"/>
                </a:cubicBezTo>
                <a:cubicBezTo>
                  <a:pt x="11838262" y="6604936"/>
                  <a:pt x="11812247" y="6590412"/>
                  <a:pt x="11799500" y="6583409"/>
                </a:cubicBezTo>
                <a:cubicBezTo>
                  <a:pt x="11796118" y="6585743"/>
                  <a:pt x="11793516" y="6587300"/>
                  <a:pt x="11790135" y="6589634"/>
                </a:cubicBezTo>
                <a:cubicBezTo>
                  <a:pt x="11811727" y="6602602"/>
                  <a:pt x="11820312" y="6609086"/>
                  <a:pt x="11825255" y="6612976"/>
                </a:cubicBezTo>
                <a:cubicBezTo>
                  <a:pt x="11827336" y="6614533"/>
                  <a:pt x="11826295" y="6616348"/>
                  <a:pt x="11823434" y="6616608"/>
                </a:cubicBezTo>
                <a:cubicBezTo>
                  <a:pt x="11822653" y="6616608"/>
                  <a:pt x="11821873" y="6616608"/>
                  <a:pt x="11821092" y="6616608"/>
                </a:cubicBezTo>
                <a:cubicBezTo>
                  <a:pt x="11800540" y="6618164"/>
                  <a:pt x="11761778" y="6620757"/>
                  <a:pt x="11743568" y="6621795"/>
                </a:cubicBezTo>
                <a:cubicBezTo>
                  <a:pt x="11740966" y="6622054"/>
                  <a:pt x="11737845" y="6622054"/>
                  <a:pt x="11736284" y="6622054"/>
                </a:cubicBezTo>
                <a:cubicBezTo>
                  <a:pt x="11740706" y="6617904"/>
                  <a:pt x="11745649" y="6614273"/>
                  <a:pt x="11748251" y="6612458"/>
                </a:cubicBezTo>
                <a:cubicBezTo>
                  <a:pt x="11787273" y="6584965"/>
                  <a:pt x="11852050" y="6546580"/>
                  <a:pt x="11871301" y="6530240"/>
                </a:cubicBezTo>
                <a:cubicBezTo>
                  <a:pt x="11885349" y="6518050"/>
                  <a:pt x="11923851" y="6480961"/>
                  <a:pt x="11841124" y="6451912"/>
                </a:cubicBezTo>
                <a:cubicBezTo>
                  <a:pt x="11817450" y="6443872"/>
                  <a:pt x="11758657" y="6422086"/>
                  <a:pt x="11696741" y="6413786"/>
                </a:cubicBezTo>
                <a:close/>
                <a:moveTo>
                  <a:pt x="11759176" y="6303891"/>
                </a:moveTo>
                <a:cubicBezTo>
                  <a:pt x="11739124" y="6301296"/>
                  <a:pt x="11708916" y="6326468"/>
                  <a:pt x="11641467" y="6408732"/>
                </a:cubicBezTo>
                <a:cubicBezTo>
                  <a:pt x="11628967" y="6423783"/>
                  <a:pt x="11599800" y="6460633"/>
                  <a:pt x="11597457" y="6477501"/>
                </a:cubicBezTo>
                <a:cubicBezTo>
                  <a:pt x="11595894" y="6489438"/>
                  <a:pt x="11608655" y="6494628"/>
                  <a:pt x="11615946" y="6498261"/>
                </a:cubicBezTo>
                <a:cubicBezTo>
                  <a:pt x="11622717" y="6501894"/>
                  <a:pt x="11700843" y="6540561"/>
                  <a:pt x="11737041" y="6560802"/>
                </a:cubicBezTo>
                <a:cubicBezTo>
                  <a:pt x="11740166" y="6558726"/>
                  <a:pt x="11743291" y="6556650"/>
                  <a:pt x="11746676" y="6554834"/>
                </a:cubicBezTo>
                <a:cubicBezTo>
                  <a:pt x="11725062" y="6543156"/>
                  <a:pt x="11664124" y="6510458"/>
                  <a:pt x="11639384" y="6495666"/>
                </a:cubicBezTo>
                <a:cubicBezTo>
                  <a:pt x="11629228" y="6489698"/>
                  <a:pt x="11622196" y="6484767"/>
                  <a:pt x="11622717" y="6480096"/>
                </a:cubicBezTo>
                <a:cubicBezTo>
                  <a:pt x="11623498" y="6474387"/>
                  <a:pt x="11638342" y="6462968"/>
                  <a:pt x="11652405" y="6448955"/>
                </a:cubicBezTo>
                <a:cubicBezTo>
                  <a:pt x="11656051" y="6445322"/>
                  <a:pt x="11662040" y="6439353"/>
                  <a:pt x="11668811" y="6432606"/>
                </a:cubicBezTo>
                <a:cubicBezTo>
                  <a:pt x="11666988" y="6425600"/>
                  <a:pt x="11667769" y="6419890"/>
                  <a:pt x="11670895" y="6415738"/>
                </a:cubicBezTo>
                <a:cubicBezTo>
                  <a:pt x="11674801" y="6410548"/>
                  <a:pt x="11681832" y="6408472"/>
                  <a:pt x="11692249" y="6408991"/>
                </a:cubicBezTo>
                <a:cubicBezTo>
                  <a:pt x="11705009" y="6396275"/>
                  <a:pt x="11716468" y="6384857"/>
                  <a:pt x="11720374" y="6380705"/>
                </a:cubicBezTo>
                <a:cubicBezTo>
                  <a:pt x="11729489" y="6371622"/>
                  <a:pt x="11739124" y="6362280"/>
                  <a:pt x="11743291" y="6362799"/>
                </a:cubicBezTo>
                <a:cubicBezTo>
                  <a:pt x="11746676" y="6363318"/>
                  <a:pt x="11748499" y="6366432"/>
                  <a:pt x="11749801" y="6375255"/>
                </a:cubicBezTo>
                <a:cubicBezTo>
                  <a:pt x="11750843" y="6383041"/>
                  <a:pt x="11753447" y="6405618"/>
                  <a:pt x="11754749" y="6420669"/>
                </a:cubicBezTo>
                <a:cubicBezTo>
                  <a:pt x="11768812" y="6424043"/>
                  <a:pt x="11781833" y="6427935"/>
                  <a:pt x="11793812" y="6431568"/>
                </a:cubicBezTo>
                <a:cubicBezTo>
                  <a:pt x="11792249" y="6328544"/>
                  <a:pt x="11780531" y="6306746"/>
                  <a:pt x="11759176" y="630389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noFill/>
        </p:spPr>
        <p:txBody>
          <a:bodyPr wrap="square" lIns="0" tIns="0" rIns="6588000" bIns="0" anchor="ctr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5818" y="1"/>
            <a:ext cx="6116183" cy="5588001"/>
          </a:xfrm>
          <a:custGeom>
            <a:avLst/>
            <a:gdLst>
              <a:gd name="connsiteX0" fmla="*/ 354640 w 6116183"/>
              <a:gd name="connsiteY0" fmla="*/ 0 h 5588001"/>
              <a:gd name="connsiteX1" fmla="*/ 6116183 w 6116183"/>
              <a:gd name="connsiteY1" fmla="*/ 0 h 5588001"/>
              <a:gd name="connsiteX2" fmla="*/ 6116183 w 6116183"/>
              <a:gd name="connsiteY2" fmla="*/ 4944550 h 5588001"/>
              <a:gd name="connsiteX3" fmla="*/ 6115373 w 6116183"/>
              <a:gd name="connsiteY3" fmla="*/ 4945083 h 5588001"/>
              <a:gd name="connsiteX4" fmla="*/ 5897930 w 6116183"/>
              <a:gd name="connsiteY4" fmla="*/ 5077183 h 5588001"/>
              <a:gd name="connsiteX5" fmla="*/ 5808870 w 6116183"/>
              <a:gd name="connsiteY5" fmla="*/ 5126964 h 5588001"/>
              <a:gd name="connsiteX6" fmla="*/ 5497342 w 6116183"/>
              <a:gd name="connsiteY6" fmla="*/ 5277035 h 5588001"/>
              <a:gd name="connsiteX7" fmla="*/ 5497341 w 6116183"/>
              <a:gd name="connsiteY7" fmla="*/ 5277035 h 5588001"/>
              <a:gd name="connsiteX8" fmla="*/ 5475237 w 6116183"/>
              <a:gd name="connsiteY8" fmla="*/ 5285126 h 5588001"/>
              <a:gd name="connsiteX9" fmla="*/ 5133783 w 6116183"/>
              <a:gd name="connsiteY9" fmla="*/ 5410099 h 5588001"/>
              <a:gd name="connsiteX10" fmla="*/ 3957070 w 6116183"/>
              <a:gd name="connsiteY10" fmla="*/ 5588001 h 5588001"/>
              <a:gd name="connsiteX11" fmla="*/ 0 w 6116183"/>
              <a:gd name="connsiteY11" fmla="*/ 1630931 h 5588001"/>
              <a:gd name="connsiteX12" fmla="*/ 310966 w 6116183"/>
              <a:gd name="connsiteY12" fmla="*/ 90661 h 558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16183" h="5588001">
                <a:moveTo>
                  <a:pt x="354640" y="0"/>
                </a:moveTo>
                <a:lnTo>
                  <a:pt x="6116183" y="0"/>
                </a:lnTo>
                <a:lnTo>
                  <a:pt x="6116183" y="4944550"/>
                </a:lnTo>
                <a:lnTo>
                  <a:pt x="6115373" y="4945083"/>
                </a:lnTo>
                <a:lnTo>
                  <a:pt x="5897930" y="5077183"/>
                </a:lnTo>
                <a:lnTo>
                  <a:pt x="5808870" y="5126964"/>
                </a:lnTo>
                <a:lnTo>
                  <a:pt x="5497342" y="5277035"/>
                </a:lnTo>
                <a:lnTo>
                  <a:pt x="5497341" y="5277035"/>
                </a:lnTo>
                <a:lnTo>
                  <a:pt x="5475237" y="5285126"/>
                </a:lnTo>
                <a:lnTo>
                  <a:pt x="5133783" y="5410099"/>
                </a:lnTo>
                <a:cubicBezTo>
                  <a:pt x="4762059" y="5525718"/>
                  <a:pt x="4366839" y="5588001"/>
                  <a:pt x="3957070" y="5588001"/>
                </a:cubicBezTo>
                <a:cubicBezTo>
                  <a:pt x="1771641" y="5588001"/>
                  <a:pt x="0" y="3816361"/>
                  <a:pt x="0" y="1630931"/>
                </a:cubicBezTo>
                <a:cubicBezTo>
                  <a:pt x="0" y="1084574"/>
                  <a:pt x="110728" y="564078"/>
                  <a:pt x="310966" y="90661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lIns="576000" tIns="360000" rIns="396000" bIns="1368000" anchor="ctr" anchorCtr="0"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993901"/>
            <a:ext cx="4570413" cy="2288540"/>
          </a:xfrm>
        </p:spPr>
        <p:txBody>
          <a:bodyPr vert="horz" lIns="0" tIns="0" rIns="0" bIns="0" rtlCol="0" anchor="ctr" anchorCtr="0">
            <a:normAutofit/>
          </a:bodyPr>
          <a:lstStyle>
            <a:lvl1pPr algn="l">
              <a:defRPr lang="en-US" sz="60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0132" y="0"/>
            <a:ext cx="6731869" cy="6858000"/>
          </a:xfrm>
          <a:custGeom>
            <a:avLst/>
            <a:gdLst>
              <a:gd name="connsiteX0" fmla="*/ 2376274 w 6731869"/>
              <a:gd name="connsiteY0" fmla="*/ 0 h 6858000"/>
              <a:gd name="connsiteX1" fmla="*/ 5054843 w 6731869"/>
              <a:gd name="connsiteY1" fmla="*/ 0 h 6858000"/>
              <a:gd name="connsiteX2" fmla="*/ 5161821 w 6731869"/>
              <a:gd name="connsiteY2" fmla="*/ 42383 h 6858000"/>
              <a:gd name="connsiteX3" fmla="*/ 6582663 w 6731869"/>
              <a:gd name="connsiteY3" fmla="*/ 1107621 h 6858000"/>
              <a:gd name="connsiteX4" fmla="*/ 6731869 w 6731869"/>
              <a:gd name="connsiteY4" fmla="*/ 1308112 h 6858000"/>
              <a:gd name="connsiteX5" fmla="*/ 6731869 w 6731869"/>
              <a:gd name="connsiteY5" fmla="*/ 5656777 h 6858000"/>
              <a:gd name="connsiteX6" fmla="*/ 6582663 w 6731869"/>
              <a:gd name="connsiteY6" fmla="*/ 5857268 h 6858000"/>
              <a:gd name="connsiteX7" fmla="*/ 5326406 w 6731869"/>
              <a:gd name="connsiteY7" fmla="*/ 6847739 h 6858000"/>
              <a:gd name="connsiteX8" fmla="*/ 5303818 w 6731869"/>
              <a:gd name="connsiteY8" fmla="*/ 6858000 h 6858000"/>
              <a:gd name="connsiteX9" fmla="*/ 2127298 w 6731869"/>
              <a:gd name="connsiteY9" fmla="*/ 6858000 h 6858000"/>
              <a:gd name="connsiteX10" fmla="*/ 2104710 w 6731869"/>
              <a:gd name="connsiteY10" fmla="*/ 6847739 h 6858000"/>
              <a:gd name="connsiteX11" fmla="*/ 0 w 6731869"/>
              <a:gd name="connsiteY11" fmla="*/ 3482444 h 6858000"/>
              <a:gd name="connsiteX12" fmla="*/ 2269295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2376274" y="0"/>
                </a:moveTo>
                <a:lnTo>
                  <a:pt x="5054843" y="0"/>
                </a:lnTo>
                <a:lnTo>
                  <a:pt x="5161821" y="42383"/>
                </a:lnTo>
                <a:cubicBezTo>
                  <a:pt x="5717475" y="278537"/>
                  <a:pt x="6204059" y="646648"/>
                  <a:pt x="6582663" y="1107621"/>
                </a:cubicBezTo>
                <a:lnTo>
                  <a:pt x="6731869" y="1308112"/>
                </a:lnTo>
                <a:lnTo>
                  <a:pt x="6731869" y="5656777"/>
                </a:lnTo>
                <a:lnTo>
                  <a:pt x="6582663" y="5857268"/>
                </a:lnTo>
                <a:cubicBezTo>
                  <a:pt x="6241919" y="6272143"/>
                  <a:pt x="5813712" y="6611800"/>
                  <a:pt x="5326406" y="6847739"/>
                </a:cubicBezTo>
                <a:lnTo>
                  <a:pt x="5303818" y="6858000"/>
                </a:lnTo>
                <a:lnTo>
                  <a:pt x="2127298" y="6858000"/>
                </a:lnTo>
                <a:lnTo>
                  <a:pt x="2104710" y="6847739"/>
                </a:lnTo>
                <a:cubicBezTo>
                  <a:pt x="859373" y="6244784"/>
                  <a:pt x="0" y="4964456"/>
                  <a:pt x="0" y="3482444"/>
                </a:cubicBezTo>
                <a:cubicBezTo>
                  <a:pt x="0" y="1935997"/>
                  <a:pt x="935726" y="609153"/>
                  <a:pt x="2269295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31869" cy="6858000"/>
          </a:xfrm>
          <a:custGeom>
            <a:avLst/>
            <a:gdLst>
              <a:gd name="connsiteX0" fmla="*/ 1677026 w 6731869"/>
              <a:gd name="connsiteY0" fmla="*/ 0 h 6858000"/>
              <a:gd name="connsiteX1" fmla="*/ 4355595 w 6731869"/>
              <a:gd name="connsiteY1" fmla="*/ 0 h 6858000"/>
              <a:gd name="connsiteX2" fmla="*/ 4462574 w 6731869"/>
              <a:gd name="connsiteY2" fmla="*/ 42383 h 6858000"/>
              <a:gd name="connsiteX3" fmla="*/ 6731869 w 6731869"/>
              <a:gd name="connsiteY3" fmla="*/ 3482444 h 6858000"/>
              <a:gd name="connsiteX4" fmla="*/ 4627159 w 6731869"/>
              <a:gd name="connsiteY4" fmla="*/ 6847739 h 6858000"/>
              <a:gd name="connsiteX5" fmla="*/ 4604571 w 6731869"/>
              <a:gd name="connsiteY5" fmla="*/ 6858000 h 6858000"/>
              <a:gd name="connsiteX6" fmla="*/ 1428051 w 6731869"/>
              <a:gd name="connsiteY6" fmla="*/ 6858000 h 6858000"/>
              <a:gd name="connsiteX7" fmla="*/ 1405463 w 6731869"/>
              <a:gd name="connsiteY7" fmla="*/ 6847739 h 6858000"/>
              <a:gd name="connsiteX8" fmla="*/ 149206 w 6731869"/>
              <a:gd name="connsiteY8" fmla="*/ 5857268 h 6858000"/>
              <a:gd name="connsiteX9" fmla="*/ 0 w 6731869"/>
              <a:gd name="connsiteY9" fmla="*/ 5656777 h 6858000"/>
              <a:gd name="connsiteX10" fmla="*/ 0 w 6731869"/>
              <a:gd name="connsiteY10" fmla="*/ 1308112 h 6858000"/>
              <a:gd name="connsiteX11" fmla="*/ 149206 w 6731869"/>
              <a:gd name="connsiteY11" fmla="*/ 1107621 h 6858000"/>
              <a:gd name="connsiteX12" fmla="*/ 1570048 w 6731869"/>
              <a:gd name="connsiteY12" fmla="*/ 423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731869" h="6858000">
                <a:moveTo>
                  <a:pt x="1677026" y="0"/>
                </a:moveTo>
                <a:lnTo>
                  <a:pt x="4355595" y="0"/>
                </a:lnTo>
                <a:lnTo>
                  <a:pt x="4462574" y="42383"/>
                </a:lnTo>
                <a:cubicBezTo>
                  <a:pt x="5796143" y="609153"/>
                  <a:pt x="6731869" y="1935997"/>
                  <a:pt x="6731869" y="3482444"/>
                </a:cubicBezTo>
                <a:cubicBezTo>
                  <a:pt x="6731869" y="4964456"/>
                  <a:pt x="5872496" y="6244784"/>
                  <a:pt x="4627159" y="6847739"/>
                </a:cubicBezTo>
                <a:lnTo>
                  <a:pt x="4604571" y="6858000"/>
                </a:lnTo>
                <a:lnTo>
                  <a:pt x="1428051" y="6858000"/>
                </a:lnTo>
                <a:lnTo>
                  <a:pt x="1405463" y="6847739"/>
                </a:lnTo>
                <a:cubicBezTo>
                  <a:pt x="918157" y="6611800"/>
                  <a:pt x="489950" y="6272143"/>
                  <a:pt x="149206" y="5857268"/>
                </a:cubicBezTo>
                <a:lnTo>
                  <a:pt x="0" y="5656777"/>
                </a:lnTo>
                <a:lnTo>
                  <a:pt x="0" y="1308112"/>
                </a:lnTo>
                <a:lnTo>
                  <a:pt x="149206" y="1107621"/>
                </a:lnTo>
                <a:cubicBezTo>
                  <a:pt x="527810" y="646648"/>
                  <a:pt x="1014394" y="278537"/>
                  <a:pt x="1570048" y="42383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tIns="360000" bIns="684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31870" y="2967335"/>
            <a:ext cx="5052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3520" y="0"/>
            <a:ext cx="9204960" cy="6858000"/>
          </a:xfrm>
          <a:custGeom>
            <a:avLst/>
            <a:gdLst>
              <a:gd name="connsiteX0" fmla="*/ 1600111 w 9204960"/>
              <a:gd name="connsiteY0" fmla="*/ 0 h 6858000"/>
              <a:gd name="connsiteX1" fmla="*/ 7604849 w 9204960"/>
              <a:gd name="connsiteY1" fmla="*/ 0 h 6858000"/>
              <a:gd name="connsiteX2" fmla="*/ 7697084 w 9204960"/>
              <a:gd name="connsiteY2" fmla="*/ 79896 h 6858000"/>
              <a:gd name="connsiteX3" fmla="*/ 9204960 w 9204960"/>
              <a:gd name="connsiteY3" fmla="*/ 3486735 h 6858000"/>
              <a:gd name="connsiteX4" fmla="*/ 7856925 w 9204960"/>
              <a:gd name="connsiteY4" fmla="*/ 6741180 h 6858000"/>
              <a:gd name="connsiteX5" fmla="*/ 7734397 w 9204960"/>
              <a:gd name="connsiteY5" fmla="*/ 6858000 h 6858000"/>
              <a:gd name="connsiteX6" fmla="*/ 1470564 w 9204960"/>
              <a:gd name="connsiteY6" fmla="*/ 6858000 h 6858000"/>
              <a:gd name="connsiteX7" fmla="*/ 1348035 w 9204960"/>
              <a:gd name="connsiteY7" fmla="*/ 6741180 h 6858000"/>
              <a:gd name="connsiteX8" fmla="*/ 0 w 9204960"/>
              <a:gd name="connsiteY8" fmla="*/ 3486735 h 6858000"/>
              <a:gd name="connsiteX9" fmla="*/ 1507876 w 9204960"/>
              <a:gd name="connsiteY9" fmla="*/ 798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4960" h="6858000">
                <a:moveTo>
                  <a:pt x="1600111" y="0"/>
                </a:moveTo>
                <a:lnTo>
                  <a:pt x="7604849" y="0"/>
                </a:lnTo>
                <a:lnTo>
                  <a:pt x="7697084" y="79896"/>
                </a:lnTo>
                <a:cubicBezTo>
                  <a:pt x="8623404" y="921818"/>
                  <a:pt x="9204960" y="2136361"/>
                  <a:pt x="9204960" y="3486735"/>
                </a:cubicBezTo>
                <a:cubicBezTo>
                  <a:pt x="9204960" y="4757675"/>
                  <a:pt x="8689810" y="5908295"/>
                  <a:pt x="7856925" y="6741180"/>
                </a:cubicBezTo>
                <a:lnTo>
                  <a:pt x="7734397" y="6858000"/>
                </a:lnTo>
                <a:lnTo>
                  <a:pt x="1470564" y="6858000"/>
                </a:lnTo>
                <a:lnTo>
                  <a:pt x="1348035" y="6741180"/>
                </a:lnTo>
                <a:cubicBezTo>
                  <a:pt x="515150" y="5908295"/>
                  <a:pt x="0" y="4757675"/>
                  <a:pt x="0" y="3486735"/>
                </a:cubicBezTo>
                <a:cubicBezTo>
                  <a:pt x="0" y="2136361"/>
                  <a:pt x="581556" y="921818"/>
                  <a:pt x="1507876" y="79896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44000" tIns="1440000" rIns="1044000" bIns="226800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4057" y="4747984"/>
            <a:ext cx="4963886" cy="1086751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add attribution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B80D5A71-6ACC-4545-A46D-A2D8753226D0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5562601" cy="6858000"/>
          </a:xfrm>
          <a:custGeom>
            <a:avLst/>
            <a:gdLst>
              <a:gd name="connsiteX0" fmla="*/ 0 w 5562601"/>
              <a:gd name="connsiteY0" fmla="*/ 0 h 6858000"/>
              <a:gd name="connsiteX1" fmla="*/ 3124199 w 5562601"/>
              <a:gd name="connsiteY1" fmla="*/ 0 h 6858000"/>
              <a:gd name="connsiteX2" fmla="*/ 3694793 w 5562601"/>
              <a:gd name="connsiteY2" fmla="*/ 0 h 6858000"/>
              <a:gd name="connsiteX3" fmla="*/ 3762493 w 5562601"/>
              <a:gd name="connsiteY3" fmla="*/ 43402 h 6858000"/>
              <a:gd name="connsiteX4" fmla="*/ 5562601 w 5562601"/>
              <a:gd name="connsiteY4" fmla="*/ 3429000 h 6858000"/>
              <a:gd name="connsiteX5" fmla="*/ 3762493 w 5562601"/>
              <a:gd name="connsiteY5" fmla="*/ 6814598 h 6858000"/>
              <a:gd name="connsiteX6" fmla="*/ 3694792 w 5562601"/>
              <a:gd name="connsiteY6" fmla="*/ 6858000 h 6858000"/>
              <a:gd name="connsiteX7" fmla="*/ 0 w 5562601"/>
              <a:gd name="connsiteY7" fmla="*/ 6858000 h 6858000"/>
              <a:gd name="connsiteX8" fmla="*/ 0 w 5562601"/>
              <a:gd name="connsiteY8" fmla="*/ 2601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2601" h="6858000">
                <a:moveTo>
                  <a:pt x="0" y="0"/>
                </a:moveTo>
                <a:lnTo>
                  <a:pt x="3124199" y="0"/>
                </a:lnTo>
                <a:lnTo>
                  <a:pt x="3694793" y="0"/>
                </a:lnTo>
                <a:lnTo>
                  <a:pt x="3762493" y="43402"/>
                </a:lnTo>
                <a:cubicBezTo>
                  <a:pt x="4848549" y="777127"/>
                  <a:pt x="5562601" y="2019676"/>
                  <a:pt x="5562601" y="3429000"/>
                </a:cubicBezTo>
                <a:cubicBezTo>
                  <a:pt x="5562601" y="4838325"/>
                  <a:pt x="4848549" y="6080873"/>
                  <a:pt x="3762493" y="6814598"/>
                </a:cubicBezTo>
                <a:lnTo>
                  <a:pt x="3694792" y="6858000"/>
                </a:lnTo>
                <a:lnTo>
                  <a:pt x="0" y="6858000"/>
                </a:lnTo>
                <a:lnTo>
                  <a:pt x="0" y="26016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396000" tIns="2160000" bIns="288000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9A77974F-FF01-4E3F-957B-CC5A44F8CE16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095" y="863767"/>
            <a:ext cx="1203158" cy="1203158"/>
          </a:xfrm>
          <a:prstGeom prst="ellipse">
            <a:avLst/>
          </a:prstGeom>
          <a:solidFill>
            <a:schemeClr val="bg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6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626" y="4267200"/>
            <a:ext cx="3678918" cy="189664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Click to add subtitle / presenter name(s)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694792" y="-1"/>
            <a:ext cx="8497208" cy="6858001"/>
          </a:xfrm>
          <a:custGeom>
            <a:avLst/>
            <a:gdLst>
              <a:gd name="connsiteX0" fmla="*/ 8001617 w 8497208"/>
              <a:gd name="connsiteY0" fmla="*/ 6414717 h 6858001"/>
              <a:gd name="connsiteX1" fmla="*/ 7980570 w 8497208"/>
              <a:gd name="connsiteY1" fmla="*/ 6439539 h 6858001"/>
              <a:gd name="connsiteX2" fmla="*/ 8034470 w 8497208"/>
              <a:gd name="connsiteY2" fmla="*/ 6517076 h 6858001"/>
              <a:gd name="connsiteX3" fmla="*/ 8090937 w 8497208"/>
              <a:gd name="connsiteY3" fmla="*/ 6510166 h 6858001"/>
              <a:gd name="connsiteX4" fmla="*/ 8091707 w 8497208"/>
              <a:gd name="connsiteY4" fmla="*/ 6506072 h 6858001"/>
              <a:gd name="connsiteX5" fmla="*/ 8095814 w 8497208"/>
              <a:gd name="connsiteY5" fmla="*/ 6478435 h 6858001"/>
              <a:gd name="connsiteX6" fmla="*/ 8062447 w 8497208"/>
              <a:gd name="connsiteY6" fmla="*/ 6464105 h 6858001"/>
              <a:gd name="connsiteX7" fmla="*/ 8064757 w 8497208"/>
              <a:gd name="connsiteY7" fmla="*/ 6499675 h 6858001"/>
              <a:gd name="connsiteX8" fmla="*/ 8064757 w 8497208"/>
              <a:gd name="connsiteY8" fmla="*/ 6504025 h 6858001"/>
              <a:gd name="connsiteX9" fmla="*/ 8048330 w 8497208"/>
              <a:gd name="connsiteY9" fmla="*/ 6515029 h 6858001"/>
              <a:gd name="connsiteX10" fmla="*/ 7993147 w 8497208"/>
              <a:gd name="connsiteY10" fmla="*/ 6433142 h 6858001"/>
              <a:gd name="connsiteX11" fmla="*/ 7994430 w 8497208"/>
              <a:gd name="connsiteY11" fmla="*/ 6431862 h 6858001"/>
              <a:gd name="connsiteX12" fmla="*/ 7995200 w 8497208"/>
              <a:gd name="connsiteY12" fmla="*/ 6432374 h 6858001"/>
              <a:gd name="connsiteX13" fmla="*/ 7995457 w 8497208"/>
              <a:gd name="connsiteY13" fmla="*/ 6432374 h 6858001"/>
              <a:gd name="connsiteX14" fmla="*/ 8062190 w 8497208"/>
              <a:gd name="connsiteY14" fmla="*/ 6459499 h 6858001"/>
              <a:gd name="connsiteX15" fmla="*/ 8096071 w 8497208"/>
              <a:gd name="connsiteY15" fmla="*/ 6474085 h 6858001"/>
              <a:gd name="connsiteX16" fmla="*/ 8122764 w 8497208"/>
              <a:gd name="connsiteY16" fmla="*/ 6486880 h 6858001"/>
              <a:gd name="connsiteX17" fmla="*/ 8134828 w 8497208"/>
              <a:gd name="connsiteY17" fmla="*/ 6503513 h 6858001"/>
              <a:gd name="connsiteX18" fmla="*/ 7984933 w 8497208"/>
              <a:gd name="connsiteY18" fmla="*/ 6615084 h 6858001"/>
              <a:gd name="connsiteX19" fmla="*/ 7984420 w 8497208"/>
              <a:gd name="connsiteY19" fmla="*/ 6615596 h 6858001"/>
              <a:gd name="connsiteX20" fmla="*/ 7983393 w 8497208"/>
              <a:gd name="connsiteY20" fmla="*/ 6617131 h 6858001"/>
              <a:gd name="connsiteX21" fmla="*/ 7983137 w 8497208"/>
              <a:gd name="connsiteY21" fmla="*/ 6617643 h 6858001"/>
              <a:gd name="connsiteX22" fmla="*/ 7978517 w 8497208"/>
              <a:gd name="connsiteY22" fmla="*/ 6631717 h 6858001"/>
              <a:gd name="connsiteX23" fmla="*/ 7997253 w 8497208"/>
              <a:gd name="connsiteY23" fmla="*/ 6655260 h 6858001"/>
              <a:gd name="connsiteX24" fmla="*/ 8009830 w 8497208"/>
              <a:gd name="connsiteY24" fmla="*/ 6657563 h 6858001"/>
              <a:gd name="connsiteX25" fmla="*/ 8012397 w 8497208"/>
              <a:gd name="connsiteY25" fmla="*/ 6657819 h 6858001"/>
              <a:gd name="connsiteX26" fmla="*/ 8136881 w 8497208"/>
              <a:gd name="connsiteY26" fmla="*/ 6633253 h 6858001"/>
              <a:gd name="connsiteX27" fmla="*/ 8146378 w 8497208"/>
              <a:gd name="connsiteY27" fmla="*/ 6607407 h 6858001"/>
              <a:gd name="connsiteX28" fmla="*/ 8103001 w 8497208"/>
              <a:gd name="connsiteY28" fmla="*/ 6582073 h 6858001"/>
              <a:gd name="connsiteX29" fmla="*/ 8093761 w 8497208"/>
              <a:gd name="connsiteY29" fmla="*/ 6588215 h 6858001"/>
              <a:gd name="connsiteX30" fmla="*/ 8128411 w 8497208"/>
              <a:gd name="connsiteY30" fmla="*/ 6611246 h 6858001"/>
              <a:gd name="connsiteX31" fmla="*/ 8126614 w 8497208"/>
              <a:gd name="connsiteY31" fmla="*/ 6614828 h 6858001"/>
              <a:gd name="connsiteX32" fmla="*/ 8124304 w 8497208"/>
              <a:gd name="connsiteY32" fmla="*/ 6614828 h 6858001"/>
              <a:gd name="connsiteX33" fmla="*/ 8047817 w 8497208"/>
              <a:gd name="connsiteY33" fmla="*/ 6619946 h 6858001"/>
              <a:gd name="connsiteX34" fmla="*/ 8040630 w 8497208"/>
              <a:gd name="connsiteY34" fmla="*/ 6620202 h 6858001"/>
              <a:gd name="connsiteX35" fmla="*/ 8052437 w 8497208"/>
              <a:gd name="connsiteY35" fmla="*/ 6610734 h 6858001"/>
              <a:gd name="connsiteX36" fmla="*/ 8173841 w 8497208"/>
              <a:gd name="connsiteY36" fmla="*/ 6529615 h 6858001"/>
              <a:gd name="connsiteX37" fmla="*/ 8144068 w 8497208"/>
              <a:gd name="connsiteY37" fmla="*/ 6452334 h 6858001"/>
              <a:gd name="connsiteX38" fmla="*/ 8001617 w 8497208"/>
              <a:gd name="connsiteY38" fmla="*/ 6414717 h 6858001"/>
              <a:gd name="connsiteX39" fmla="*/ 8063182 w 8497208"/>
              <a:gd name="connsiteY39" fmla="*/ 6306559 h 6858001"/>
              <a:gd name="connsiteX40" fmla="*/ 7947246 w 8497208"/>
              <a:gd name="connsiteY40" fmla="*/ 6409920 h 6858001"/>
              <a:gd name="connsiteX41" fmla="*/ 7903898 w 8497208"/>
              <a:gd name="connsiteY41" fmla="*/ 6477718 h 6858001"/>
              <a:gd name="connsiteX42" fmla="*/ 7922109 w 8497208"/>
              <a:gd name="connsiteY42" fmla="*/ 6498186 h 6858001"/>
              <a:gd name="connsiteX43" fmla="*/ 8041380 w 8497208"/>
              <a:gd name="connsiteY43" fmla="*/ 6559844 h 6858001"/>
              <a:gd name="connsiteX44" fmla="*/ 8050870 w 8497208"/>
              <a:gd name="connsiteY44" fmla="*/ 6553960 h 6858001"/>
              <a:gd name="connsiteX45" fmla="*/ 7945194 w 8497208"/>
              <a:gd name="connsiteY45" fmla="*/ 6495627 h 6858001"/>
              <a:gd name="connsiteX46" fmla="*/ 7928778 w 8497208"/>
              <a:gd name="connsiteY46" fmla="*/ 6480277 h 6858001"/>
              <a:gd name="connsiteX47" fmla="*/ 7958019 w 8497208"/>
              <a:gd name="connsiteY47" fmla="*/ 6449575 h 6858001"/>
              <a:gd name="connsiteX48" fmla="*/ 7974178 w 8497208"/>
              <a:gd name="connsiteY48" fmla="*/ 6433457 h 6858001"/>
              <a:gd name="connsiteX49" fmla="*/ 7976230 w 8497208"/>
              <a:gd name="connsiteY49" fmla="*/ 6416827 h 6858001"/>
              <a:gd name="connsiteX50" fmla="*/ 7997263 w 8497208"/>
              <a:gd name="connsiteY50" fmla="*/ 6410176 h 6858001"/>
              <a:gd name="connsiteX51" fmla="*/ 8024964 w 8497208"/>
              <a:gd name="connsiteY51" fmla="*/ 6382289 h 6858001"/>
              <a:gd name="connsiteX52" fmla="*/ 8047536 w 8497208"/>
              <a:gd name="connsiteY52" fmla="*/ 6364635 h 6858001"/>
              <a:gd name="connsiteX53" fmla="*/ 8053948 w 8497208"/>
              <a:gd name="connsiteY53" fmla="*/ 6376916 h 6858001"/>
              <a:gd name="connsiteX54" fmla="*/ 8058822 w 8497208"/>
              <a:gd name="connsiteY54" fmla="*/ 6421688 h 6858001"/>
              <a:gd name="connsiteX55" fmla="*/ 8097296 w 8497208"/>
              <a:gd name="connsiteY55" fmla="*/ 6432434 h 6858001"/>
              <a:gd name="connsiteX56" fmla="*/ 8063182 w 8497208"/>
              <a:gd name="connsiteY56" fmla="*/ 6306559 h 6858001"/>
              <a:gd name="connsiteX57" fmla="*/ 4802415 w 8497208"/>
              <a:gd name="connsiteY57" fmla="*/ 0 h 6858001"/>
              <a:gd name="connsiteX58" fmla="*/ 5373009 w 8497208"/>
              <a:gd name="connsiteY58" fmla="*/ 0 h 6858001"/>
              <a:gd name="connsiteX59" fmla="*/ 8497208 w 8497208"/>
              <a:gd name="connsiteY59" fmla="*/ 0 h 6858001"/>
              <a:gd name="connsiteX60" fmla="*/ 8497208 w 8497208"/>
              <a:gd name="connsiteY60" fmla="*/ 1 h 6858001"/>
              <a:gd name="connsiteX61" fmla="*/ 8497208 w 8497208"/>
              <a:gd name="connsiteY61" fmla="*/ 2601686 h 6858001"/>
              <a:gd name="connsiteX62" fmla="*/ 8497208 w 8497208"/>
              <a:gd name="connsiteY62" fmla="*/ 6858000 h 6858001"/>
              <a:gd name="connsiteX63" fmla="*/ 8497208 w 8497208"/>
              <a:gd name="connsiteY63" fmla="*/ 6858001 h 6858001"/>
              <a:gd name="connsiteX64" fmla="*/ 0 w 8497208"/>
              <a:gd name="connsiteY64" fmla="*/ 6858001 h 6858001"/>
              <a:gd name="connsiteX65" fmla="*/ 67701 w 8497208"/>
              <a:gd name="connsiteY65" fmla="*/ 6814599 h 6858001"/>
              <a:gd name="connsiteX66" fmla="*/ 1867809 w 8497208"/>
              <a:gd name="connsiteY66" fmla="*/ 3429001 h 6858001"/>
              <a:gd name="connsiteX67" fmla="*/ 67701 w 8497208"/>
              <a:gd name="connsiteY67" fmla="*/ 43403 h 6858001"/>
              <a:gd name="connsiteX68" fmla="*/ 1 w 8497208"/>
              <a:gd name="connsiteY68" fmla="*/ 1 h 6858001"/>
              <a:gd name="connsiteX69" fmla="*/ 4802413 w 8497208"/>
              <a:gd name="connsiteY69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8497208" h="6858001">
                <a:moveTo>
                  <a:pt x="8001617" y="6414717"/>
                </a:moveTo>
                <a:cubicBezTo>
                  <a:pt x="7980570" y="6411902"/>
                  <a:pt x="7972100" y="6419579"/>
                  <a:pt x="7980570" y="6439539"/>
                </a:cubicBezTo>
                <a:cubicBezTo>
                  <a:pt x="7989297" y="6459243"/>
                  <a:pt x="8011370" y="6492254"/>
                  <a:pt x="8034470" y="6517076"/>
                </a:cubicBezTo>
                <a:cubicBezTo>
                  <a:pt x="8057827" y="6541642"/>
                  <a:pt x="8082981" y="6548551"/>
                  <a:pt x="8090937" y="6510166"/>
                </a:cubicBezTo>
                <a:cubicBezTo>
                  <a:pt x="8091194" y="6508887"/>
                  <a:pt x="8091451" y="6507608"/>
                  <a:pt x="8091707" y="6506072"/>
                </a:cubicBezTo>
                <a:cubicBezTo>
                  <a:pt x="8093504" y="6496348"/>
                  <a:pt x="8095044" y="6486880"/>
                  <a:pt x="8095814" y="6478435"/>
                </a:cubicBezTo>
                <a:cubicBezTo>
                  <a:pt x="8085547" y="6473829"/>
                  <a:pt x="8073997" y="6468967"/>
                  <a:pt x="8062447" y="6464105"/>
                </a:cubicBezTo>
                <a:cubicBezTo>
                  <a:pt x="8063217" y="6472806"/>
                  <a:pt x="8064244" y="6487904"/>
                  <a:pt x="8064757" y="6499675"/>
                </a:cubicBezTo>
                <a:cubicBezTo>
                  <a:pt x="8064757" y="6500954"/>
                  <a:pt x="8064757" y="6502490"/>
                  <a:pt x="8064757" y="6504025"/>
                </a:cubicBezTo>
                <a:cubicBezTo>
                  <a:pt x="8065527" y="6522705"/>
                  <a:pt x="8059110" y="6522705"/>
                  <a:pt x="8048330" y="6515029"/>
                </a:cubicBezTo>
                <a:cubicBezTo>
                  <a:pt x="8035754" y="6506072"/>
                  <a:pt x="7997510" y="6455661"/>
                  <a:pt x="7993147" y="6433142"/>
                </a:cubicBezTo>
                <a:cubicBezTo>
                  <a:pt x="7992890" y="6431862"/>
                  <a:pt x="7993660" y="6431606"/>
                  <a:pt x="7994430" y="6431862"/>
                </a:cubicBezTo>
                <a:cubicBezTo>
                  <a:pt x="7994687" y="6432118"/>
                  <a:pt x="7994943" y="6432118"/>
                  <a:pt x="7995200" y="6432374"/>
                </a:cubicBezTo>
                <a:cubicBezTo>
                  <a:pt x="7995200" y="6432374"/>
                  <a:pt x="7995200" y="6432374"/>
                  <a:pt x="7995457" y="6432374"/>
                </a:cubicBezTo>
                <a:cubicBezTo>
                  <a:pt x="8003927" y="6435701"/>
                  <a:pt x="8032930" y="6447216"/>
                  <a:pt x="8062190" y="6459499"/>
                </a:cubicBezTo>
                <a:cubicBezTo>
                  <a:pt x="8073741" y="6464361"/>
                  <a:pt x="8085547" y="6469479"/>
                  <a:pt x="8096071" y="6474085"/>
                </a:cubicBezTo>
                <a:cubicBezTo>
                  <a:pt x="8106594" y="6478691"/>
                  <a:pt x="8115834" y="6483297"/>
                  <a:pt x="8122764" y="6486880"/>
                </a:cubicBezTo>
                <a:cubicBezTo>
                  <a:pt x="8135341" y="6493533"/>
                  <a:pt x="8140218" y="6498139"/>
                  <a:pt x="8134828" y="6503513"/>
                </a:cubicBezTo>
                <a:cubicBezTo>
                  <a:pt x="8108647" y="6530382"/>
                  <a:pt x="8016504" y="6568255"/>
                  <a:pt x="7984933" y="6615084"/>
                </a:cubicBezTo>
                <a:cubicBezTo>
                  <a:pt x="7984933" y="6615084"/>
                  <a:pt x="7984677" y="6615340"/>
                  <a:pt x="7984420" y="6615596"/>
                </a:cubicBezTo>
                <a:cubicBezTo>
                  <a:pt x="7984163" y="6616108"/>
                  <a:pt x="7983650" y="6616619"/>
                  <a:pt x="7983393" y="6617131"/>
                </a:cubicBezTo>
                <a:cubicBezTo>
                  <a:pt x="7983393" y="6617387"/>
                  <a:pt x="7983393" y="6617643"/>
                  <a:pt x="7983137" y="6617643"/>
                </a:cubicBezTo>
                <a:cubicBezTo>
                  <a:pt x="7981597" y="6620714"/>
                  <a:pt x="7979287" y="6625576"/>
                  <a:pt x="7978517" y="6631717"/>
                </a:cubicBezTo>
                <a:cubicBezTo>
                  <a:pt x="7977233" y="6641953"/>
                  <a:pt x="7982623" y="6651421"/>
                  <a:pt x="7997253" y="6655260"/>
                </a:cubicBezTo>
                <a:cubicBezTo>
                  <a:pt x="8001103" y="6656283"/>
                  <a:pt x="8005210" y="6657051"/>
                  <a:pt x="8009830" y="6657563"/>
                </a:cubicBezTo>
                <a:cubicBezTo>
                  <a:pt x="8010600" y="6657819"/>
                  <a:pt x="8011627" y="6657819"/>
                  <a:pt x="8012397" y="6657819"/>
                </a:cubicBezTo>
                <a:cubicBezTo>
                  <a:pt x="8040887" y="6659098"/>
                  <a:pt x="8114551" y="6642977"/>
                  <a:pt x="8136881" y="6633253"/>
                </a:cubicBezTo>
                <a:cubicBezTo>
                  <a:pt x="8159981" y="6623017"/>
                  <a:pt x="8153051" y="6612781"/>
                  <a:pt x="8146378" y="6607407"/>
                </a:cubicBezTo>
                <a:cubicBezTo>
                  <a:pt x="8141244" y="6603313"/>
                  <a:pt x="8115577" y="6588983"/>
                  <a:pt x="8103001" y="6582073"/>
                </a:cubicBezTo>
                <a:cubicBezTo>
                  <a:pt x="8099664" y="6584376"/>
                  <a:pt x="8097097" y="6585912"/>
                  <a:pt x="8093761" y="6588215"/>
                </a:cubicBezTo>
                <a:cubicBezTo>
                  <a:pt x="8115064" y="6601010"/>
                  <a:pt x="8123534" y="6607407"/>
                  <a:pt x="8128411" y="6611246"/>
                </a:cubicBezTo>
                <a:cubicBezTo>
                  <a:pt x="8130464" y="6612781"/>
                  <a:pt x="8129438" y="6614572"/>
                  <a:pt x="8126614" y="6614828"/>
                </a:cubicBezTo>
                <a:cubicBezTo>
                  <a:pt x="8125844" y="6614828"/>
                  <a:pt x="8125074" y="6614828"/>
                  <a:pt x="8124304" y="6614828"/>
                </a:cubicBezTo>
                <a:cubicBezTo>
                  <a:pt x="8104027" y="6616364"/>
                  <a:pt x="8065784" y="6618922"/>
                  <a:pt x="8047817" y="6619946"/>
                </a:cubicBezTo>
                <a:cubicBezTo>
                  <a:pt x="8045250" y="6620202"/>
                  <a:pt x="8042170" y="6620202"/>
                  <a:pt x="8040630" y="6620202"/>
                </a:cubicBezTo>
                <a:cubicBezTo>
                  <a:pt x="8044994" y="6616108"/>
                  <a:pt x="8049870" y="6612525"/>
                  <a:pt x="8052437" y="6610734"/>
                </a:cubicBezTo>
                <a:cubicBezTo>
                  <a:pt x="8090937" y="6583609"/>
                  <a:pt x="8154848" y="6545736"/>
                  <a:pt x="8173841" y="6529615"/>
                </a:cubicBezTo>
                <a:cubicBezTo>
                  <a:pt x="8187701" y="6517587"/>
                  <a:pt x="8225688" y="6480994"/>
                  <a:pt x="8144068" y="6452334"/>
                </a:cubicBezTo>
                <a:cubicBezTo>
                  <a:pt x="8120711" y="6444401"/>
                  <a:pt x="8062704" y="6422906"/>
                  <a:pt x="8001617" y="6414717"/>
                </a:cubicBezTo>
                <a:close/>
                <a:moveTo>
                  <a:pt x="8063182" y="6306559"/>
                </a:moveTo>
                <a:cubicBezTo>
                  <a:pt x="8043432" y="6304000"/>
                  <a:pt x="8013678" y="6328817"/>
                  <a:pt x="7947246" y="6409920"/>
                </a:cubicBezTo>
                <a:cubicBezTo>
                  <a:pt x="7934934" y="6424759"/>
                  <a:pt x="7906206" y="6461088"/>
                  <a:pt x="7903898" y="6477718"/>
                </a:cubicBezTo>
                <a:cubicBezTo>
                  <a:pt x="7902359" y="6489487"/>
                  <a:pt x="7914927" y="6494604"/>
                  <a:pt x="7922109" y="6498186"/>
                </a:cubicBezTo>
                <a:cubicBezTo>
                  <a:pt x="7928778" y="6501768"/>
                  <a:pt x="8005727" y="6539888"/>
                  <a:pt x="8041380" y="6559844"/>
                </a:cubicBezTo>
                <a:cubicBezTo>
                  <a:pt x="8044458" y="6557797"/>
                  <a:pt x="8047536" y="6555751"/>
                  <a:pt x="8050870" y="6553960"/>
                </a:cubicBezTo>
                <a:cubicBezTo>
                  <a:pt x="8029581" y="6542447"/>
                  <a:pt x="7969561" y="6510211"/>
                  <a:pt x="7945194" y="6495627"/>
                </a:cubicBezTo>
                <a:cubicBezTo>
                  <a:pt x="7935190" y="6489743"/>
                  <a:pt x="7928265" y="6484882"/>
                  <a:pt x="7928778" y="6480277"/>
                </a:cubicBezTo>
                <a:cubicBezTo>
                  <a:pt x="7929548" y="6474648"/>
                  <a:pt x="7944168" y="6463391"/>
                  <a:pt x="7958019" y="6449575"/>
                </a:cubicBezTo>
                <a:cubicBezTo>
                  <a:pt x="7961610" y="6445994"/>
                  <a:pt x="7967509" y="6440109"/>
                  <a:pt x="7974178" y="6433457"/>
                </a:cubicBezTo>
                <a:cubicBezTo>
                  <a:pt x="7972382" y="6426550"/>
                  <a:pt x="7973152" y="6420921"/>
                  <a:pt x="7976230" y="6416827"/>
                </a:cubicBezTo>
                <a:cubicBezTo>
                  <a:pt x="7980077" y="6411711"/>
                  <a:pt x="7987003" y="6409664"/>
                  <a:pt x="7997263" y="6410176"/>
                </a:cubicBezTo>
                <a:cubicBezTo>
                  <a:pt x="8009831" y="6397639"/>
                  <a:pt x="8021117" y="6386382"/>
                  <a:pt x="8024964" y="6382289"/>
                </a:cubicBezTo>
                <a:cubicBezTo>
                  <a:pt x="8033941" y="6373334"/>
                  <a:pt x="8043432" y="6364124"/>
                  <a:pt x="8047536" y="6364635"/>
                </a:cubicBezTo>
                <a:cubicBezTo>
                  <a:pt x="8050870" y="6365147"/>
                  <a:pt x="8052666" y="6368217"/>
                  <a:pt x="8053948" y="6376916"/>
                </a:cubicBezTo>
                <a:cubicBezTo>
                  <a:pt x="8054974" y="6384591"/>
                  <a:pt x="8057539" y="6406850"/>
                  <a:pt x="8058822" y="6421688"/>
                </a:cubicBezTo>
                <a:cubicBezTo>
                  <a:pt x="8072672" y="6425014"/>
                  <a:pt x="8085497" y="6428852"/>
                  <a:pt x="8097296" y="6432434"/>
                </a:cubicBezTo>
                <a:cubicBezTo>
                  <a:pt x="8095757" y="6330864"/>
                  <a:pt x="8084215" y="6309373"/>
                  <a:pt x="8063182" y="6306559"/>
                </a:cubicBezTo>
                <a:close/>
                <a:moveTo>
                  <a:pt x="4802415" y="0"/>
                </a:moveTo>
                <a:lnTo>
                  <a:pt x="5373009" y="0"/>
                </a:lnTo>
                <a:lnTo>
                  <a:pt x="8497208" y="0"/>
                </a:lnTo>
                <a:lnTo>
                  <a:pt x="8497208" y="1"/>
                </a:lnTo>
                <a:lnTo>
                  <a:pt x="8497208" y="2601686"/>
                </a:lnTo>
                <a:lnTo>
                  <a:pt x="8497208" y="6858000"/>
                </a:lnTo>
                <a:lnTo>
                  <a:pt x="8497208" y="6858001"/>
                </a:lnTo>
                <a:lnTo>
                  <a:pt x="0" y="6858001"/>
                </a:lnTo>
                <a:lnTo>
                  <a:pt x="67701" y="6814599"/>
                </a:lnTo>
                <a:cubicBezTo>
                  <a:pt x="1153758" y="6080874"/>
                  <a:pt x="1867809" y="4838326"/>
                  <a:pt x="1867809" y="3429001"/>
                </a:cubicBezTo>
                <a:cubicBezTo>
                  <a:pt x="1867809" y="2019677"/>
                  <a:pt x="1153758" y="777128"/>
                  <a:pt x="67701" y="43403"/>
                </a:cubicBezTo>
                <a:lnTo>
                  <a:pt x="1" y="1"/>
                </a:lnTo>
                <a:lnTo>
                  <a:pt x="4802413" y="1"/>
                </a:lnTo>
                <a:close/>
              </a:path>
            </a:pathLst>
          </a:custGeom>
        </p:spPr>
        <p:txBody>
          <a:bodyPr wrap="square" tIns="360000" bIns="900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file from your computer.</a:t>
            </a:r>
            <a:br>
              <a:rPr lang="en-US" dirty="0"/>
            </a:br>
            <a:r>
              <a:rPr lang="en-US" dirty="0"/>
              <a:t>Alternatively, you can fill this shape </a:t>
            </a:r>
            <a:br>
              <a:rPr lang="en-US" dirty="0"/>
            </a:br>
            <a:r>
              <a:rPr lang="en-US" dirty="0"/>
              <a:t>with a solid </a:t>
            </a:r>
            <a:r>
              <a:rPr lang="en-US" dirty="0" err="1"/>
              <a:t>colour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Images can be scaled within this frame </a:t>
            </a:r>
            <a:br>
              <a:rPr lang="en-US" dirty="0"/>
            </a:br>
            <a:r>
              <a:rPr lang="en-US" dirty="0"/>
              <a:t>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2110016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320280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429559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99428" y="2019453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428" y="3110417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4203207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orient="horz" pos="981" userDrawn="1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99391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714202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629013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4543825"/>
            <a:ext cx="6424612" cy="576000"/>
          </a:xfrm>
        </p:spPr>
        <p:txBody>
          <a:bodyPr vert="horz" lIns="0" tIns="0" rIns="0" bIns="0" rtlCol="0" anchor="ctr" anchorCtr="0">
            <a:sp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9428" y="1716591"/>
            <a:ext cx="741600" cy="741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99428" y="2631402"/>
            <a:ext cx="741600" cy="7416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99428" y="3546213"/>
            <a:ext cx="741600" cy="7416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99428" y="4461025"/>
            <a:ext cx="741600" cy="7416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4" y="5539988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pos="2819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622041" cy="6858000"/>
          </a:xfrm>
          <a:custGeom>
            <a:avLst/>
            <a:gdLst>
              <a:gd name="connsiteX0" fmla="*/ 0 w 4622041"/>
              <a:gd name="connsiteY0" fmla="*/ 0 h 6858000"/>
              <a:gd name="connsiteX1" fmla="*/ 1524909 w 4622041"/>
              <a:gd name="connsiteY1" fmla="*/ 0 h 6858000"/>
              <a:gd name="connsiteX2" fmla="*/ 3181350 w 4622041"/>
              <a:gd name="connsiteY2" fmla="*/ 0 h 6858000"/>
              <a:gd name="connsiteX3" fmla="*/ 3848100 w 4622041"/>
              <a:gd name="connsiteY3" fmla="*/ 0 h 6858000"/>
              <a:gd name="connsiteX4" fmla="*/ 4203480 w 4622041"/>
              <a:gd name="connsiteY4" fmla="*/ 0 h 6858000"/>
              <a:gd name="connsiteX5" fmla="*/ 4622041 w 4622041"/>
              <a:gd name="connsiteY5" fmla="*/ 0 h 6858000"/>
              <a:gd name="connsiteX6" fmla="*/ 4491391 w 4622041"/>
              <a:gd name="connsiteY6" fmla="*/ 203795 h 6858000"/>
              <a:gd name="connsiteX7" fmla="*/ 3590925 w 4622041"/>
              <a:gd name="connsiteY7" fmla="*/ 3429000 h 6858000"/>
              <a:gd name="connsiteX8" fmla="*/ 4491391 w 4622041"/>
              <a:gd name="connsiteY8" fmla="*/ 6654205 h 6858000"/>
              <a:gd name="connsiteX9" fmla="*/ 4622041 w 4622041"/>
              <a:gd name="connsiteY9" fmla="*/ 6858000 h 6858000"/>
              <a:gd name="connsiteX10" fmla="*/ 4452454 w 4622041"/>
              <a:gd name="connsiteY10" fmla="*/ 6858000 h 6858000"/>
              <a:gd name="connsiteX11" fmla="*/ 3848100 w 4622041"/>
              <a:gd name="connsiteY11" fmla="*/ 6858000 h 6858000"/>
              <a:gd name="connsiteX12" fmla="*/ 3181350 w 4622041"/>
              <a:gd name="connsiteY12" fmla="*/ 6858000 h 6858000"/>
              <a:gd name="connsiteX13" fmla="*/ 1275934 w 4622041"/>
              <a:gd name="connsiteY13" fmla="*/ 6858000 h 6858000"/>
              <a:gd name="connsiteX14" fmla="*/ 0 w 4622041"/>
              <a:gd name="connsiteY14" fmla="*/ 6858000 h 6858000"/>
              <a:gd name="connsiteX15" fmla="*/ 0 w 4622041"/>
              <a:gd name="connsiteY15" fmla="*/ 5860486 h 6858000"/>
              <a:gd name="connsiteX16" fmla="*/ 0 w 4622041"/>
              <a:gd name="connsiteY16" fmla="*/ 11044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2041" h="6858000">
                <a:moveTo>
                  <a:pt x="0" y="0"/>
                </a:moveTo>
                <a:lnTo>
                  <a:pt x="1524909" y="0"/>
                </a:lnTo>
                <a:lnTo>
                  <a:pt x="3181350" y="0"/>
                </a:lnTo>
                <a:lnTo>
                  <a:pt x="3848100" y="0"/>
                </a:lnTo>
                <a:lnTo>
                  <a:pt x="4203480" y="0"/>
                </a:lnTo>
                <a:lnTo>
                  <a:pt x="4622041" y="0"/>
                </a:lnTo>
                <a:lnTo>
                  <a:pt x="4491391" y="203795"/>
                </a:lnTo>
                <a:cubicBezTo>
                  <a:pt x="3919978" y="1144214"/>
                  <a:pt x="3590925" y="2248180"/>
                  <a:pt x="3590925" y="3429000"/>
                </a:cubicBezTo>
                <a:cubicBezTo>
                  <a:pt x="3590925" y="4609821"/>
                  <a:pt x="3919978" y="5713787"/>
                  <a:pt x="4491391" y="6654205"/>
                </a:cubicBezTo>
                <a:lnTo>
                  <a:pt x="4622041" y="6858000"/>
                </a:lnTo>
                <a:lnTo>
                  <a:pt x="4452454" y="6858000"/>
                </a:lnTo>
                <a:lnTo>
                  <a:pt x="3848100" y="6858000"/>
                </a:lnTo>
                <a:lnTo>
                  <a:pt x="3181350" y="6858000"/>
                </a:lnTo>
                <a:lnTo>
                  <a:pt x="1275934" y="6858000"/>
                </a:lnTo>
                <a:lnTo>
                  <a:pt x="0" y="6858000"/>
                </a:lnTo>
                <a:lnTo>
                  <a:pt x="0" y="5860486"/>
                </a:lnTo>
                <a:lnTo>
                  <a:pt x="0" y="11044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684000" rtlCol="0" anchor="ctr" anchorCtr="0">
            <a:noAutofit/>
          </a:bodyPr>
          <a:lstStyle>
            <a:lvl1pPr marL="0" indent="0" algn="l">
              <a:buNone/>
              <a:defRPr lang="en-US" sz="1600" b="1" dirty="0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an image here: </a:t>
            </a:r>
            <a:br>
              <a:rPr lang="en-US" dirty="0"/>
            </a:br>
            <a:r>
              <a:rPr lang="en-US" dirty="0"/>
              <a:t>Click the icon and insert a </a:t>
            </a:r>
            <a:br>
              <a:rPr lang="en-US" dirty="0"/>
            </a:br>
            <a:r>
              <a:rPr lang="en-US" dirty="0"/>
              <a:t>file from your computer.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Your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</a:t>
            </a:r>
            <a:br>
              <a:rPr lang="en-US" dirty="0"/>
            </a:br>
            <a:r>
              <a:rPr lang="en-US" dirty="0"/>
              <a:t>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59400" y="170346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FB789-D2DE-40CF-B66E-05E9E8302D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9428" y="404812"/>
            <a:ext cx="7284584" cy="1008063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59400" y="246068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59400" y="321790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59400" y="397512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9400" y="4732343"/>
            <a:ext cx="6424612" cy="576000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57303" y="1681863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7303" y="2439083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57303" y="3196303"/>
            <a:ext cx="619200" cy="619200"/>
          </a:xfrm>
          <a:prstGeom prst="ellipse">
            <a:avLst/>
          </a:prstGeom>
          <a:solidFill>
            <a:schemeClr val="accent6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57303" y="3953523"/>
            <a:ext cx="619200" cy="619200"/>
          </a:xfrm>
          <a:prstGeom prst="ellipse">
            <a:avLst/>
          </a:prstGeom>
          <a:solidFill>
            <a:schemeClr val="accent5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57303" y="4710743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475163" y="5543550"/>
            <a:ext cx="7308850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890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47915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3123" y="1855084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3123" y="2619616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13123" y="3384148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13123" y="414868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13123" y="4913210"/>
            <a:ext cx="4770892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52624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2624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52624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52624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52624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17">
          <p15:clr>
            <a:srgbClr val="A4A3A4"/>
          </p15:clr>
        </p15:guide>
        <p15:guide id="6" pos="3876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7958" y="1855084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67958" y="2619616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67958" y="3384148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7958" y="414868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67958" y="4913210"/>
            <a:ext cx="284843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20063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2006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2006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006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20063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987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987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987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07987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24338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24338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24338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24338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24338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75613" y="1855085"/>
            <a:ext cx="619200" cy="6192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36412" y="1855084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075613" y="2619550"/>
            <a:ext cx="619200" cy="6192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36413" y="2619616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75613" y="3384015"/>
            <a:ext cx="619200" cy="619200"/>
          </a:xfrm>
          <a:prstGeom prst="ellipse">
            <a:avLst/>
          </a:prstGeom>
          <a:solidFill>
            <a:schemeClr val="accent4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36413" y="3384148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075613" y="4148480"/>
            <a:ext cx="619200" cy="619200"/>
          </a:xfrm>
          <a:prstGeom prst="ellipse">
            <a:avLst/>
          </a:prstGeom>
          <a:solidFill>
            <a:schemeClr val="tx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36413" y="414868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75613" y="4912946"/>
            <a:ext cx="619200" cy="6192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936412" y="4913210"/>
            <a:ext cx="2847600" cy="618672"/>
          </a:xfrm>
        </p:spPr>
        <p:txBody>
          <a:bodyPr bIns="0"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593" userDrawn="1">
          <p15:clr>
            <a:srgbClr val="A4A3A4"/>
          </p15:clr>
        </p15:guide>
        <p15:guide id="6" pos="2661" userDrawn="1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  <p15:guide id="13" pos="5019" userDrawn="1">
          <p15:clr>
            <a:srgbClr val="A4A3A4"/>
          </p15:clr>
        </p15:guide>
        <p15:guide id="14" pos="5087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3111949-E0F7-4A2E-A548-C3A3552F309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3" y="13777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3" y="22504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3" y="31231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3" y="39958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3" y="4868523"/>
            <a:ext cx="59055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DDAF5-5DED-475C-9142-6C8A5928A6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18093" cy="448967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1064" y="13777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1064" y="22504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064" y="31231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1064" y="39958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1064" y="4868523"/>
            <a:ext cx="2449512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3425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01069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1069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1069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01069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49767" y="13300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48638" y="13777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49767" y="22027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48638" y="22504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60251" y="30754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8638" y="31231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49767" y="39481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8638" y="39958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60251" y="4820888"/>
            <a:ext cx="741600" cy="741600"/>
          </a:xfrm>
          <a:prstGeom prst="ellipse">
            <a:avLst/>
          </a:prstGeom>
          <a:solidFill>
            <a:schemeClr val="bg1"/>
          </a:solidFill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48638" y="4868523"/>
            <a:ext cx="2449108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C7801-62D1-4986-A953-6C97953A3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65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6" pos="6675" userDrawn="1">
          <p15:clr>
            <a:srgbClr val="A4A3A4"/>
          </p15:clr>
        </p15:guide>
        <p15:guide id="7" pos="4498" userDrawn="1">
          <p15:clr>
            <a:srgbClr val="A4A3A4"/>
          </p15:clr>
        </p15:guide>
        <p15:guide id="8" pos="5042" userDrawn="1">
          <p15:clr>
            <a:srgbClr val="A4A3A4"/>
          </p15:clr>
        </p15:guide>
        <p15:guide id="9" pos="5133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2"/>
            <a:ext cx="6985000" cy="424732"/>
          </a:xfrm>
          <a:ln w="12700"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2"/>
            <a:ext cx="6985000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7ED80-DD6F-4EA5-9527-BFFE5DB03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275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490770-1E9F-4154-86B8-9247C8AC17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953130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9582333 w 12192000"/>
              <a:gd name="connsiteY3" fmla="*/ 6858000 h 6858000"/>
              <a:gd name="connsiteX4" fmla="*/ 9627483 w 12192000"/>
              <a:gd name="connsiteY4" fmla="*/ 6825894 h 6858000"/>
              <a:gd name="connsiteX5" fmla="*/ 11321144 w 12192000"/>
              <a:gd name="connsiteY5" fmla="*/ 3447143 h 6858000"/>
              <a:gd name="connsiteX6" fmla="*/ 9627483 w 12192000"/>
              <a:gd name="connsiteY6" fmla="*/ 68393 h 6858000"/>
              <a:gd name="connsiteX7" fmla="*/ 0 w 12192000"/>
              <a:gd name="connsiteY7" fmla="*/ 0 h 6858000"/>
              <a:gd name="connsiteX8" fmla="*/ 4678180 w 12192000"/>
              <a:gd name="connsiteY8" fmla="*/ 0 h 6858000"/>
              <a:gd name="connsiteX9" fmla="*/ 4582003 w 12192000"/>
              <a:gd name="connsiteY9" fmla="*/ 68393 h 6858000"/>
              <a:gd name="connsiteX10" fmla="*/ 2888342 w 12192000"/>
              <a:gd name="connsiteY10" fmla="*/ 3447143 h 6858000"/>
              <a:gd name="connsiteX11" fmla="*/ 4582003 w 12192000"/>
              <a:gd name="connsiteY11" fmla="*/ 6825894 h 6858000"/>
              <a:gd name="connsiteX12" fmla="*/ 462715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953130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82333" y="6858000"/>
                </a:lnTo>
                <a:lnTo>
                  <a:pt x="9627483" y="6825894"/>
                </a:lnTo>
                <a:cubicBezTo>
                  <a:pt x="10655639" y="6056982"/>
                  <a:pt x="11321144" y="4829781"/>
                  <a:pt x="11321144" y="3447143"/>
                </a:cubicBezTo>
                <a:cubicBezTo>
                  <a:pt x="11321144" y="2064505"/>
                  <a:pt x="10655639" y="837304"/>
                  <a:pt x="9627483" y="68393"/>
                </a:cubicBezTo>
                <a:close/>
                <a:moveTo>
                  <a:pt x="0" y="0"/>
                </a:moveTo>
                <a:lnTo>
                  <a:pt x="4678180" y="0"/>
                </a:lnTo>
                <a:lnTo>
                  <a:pt x="4582003" y="68393"/>
                </a:lnTo>
                <a:cubicBezTo>
                  <a:pt x="3553847" y="837304"/>
                  <a:pt x="2888342" y="2064505"/>
                  <a:pt x="2888342" y="3447143"/>
                </a:cubicBezTo>
                <a:cubicBezTo>
                  <a:pt x="2888342" y="4829781"/>
                  <a:pt x="3553847" y="6056982"/>
                  <a:pt x="4582003" y="6825894"/>
                </a:cubicBezTo>
                <a:lnTo>
                  <a:pt x="46271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400" err="1">
              <a:latin typeface="+mj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B903B74-502C-44C7-9EA2-4E8D1C33DE77}"/>
              </a:ext>
            </a:extLst>
          </p:cNvPr>
          <p:cNvSpPr txBox="1">
            <a:spLocks/>
          </p:cNvSpPr>
          <p:nvPr userDrawn="1"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/>
              <a:t> 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1563" y="14885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1563" y="23612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563" y="32339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1563" y="41066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1563" y="4979323"/>
            <a:ext cx="3348037" cy="424732"/>
          </a:xfrm>
          <a:ln>
            <a:noFill/>
          </a:ln>
        </p:spPr>
        <p:txBody>
          <a:bodyPr lIns="0" r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83449" y="14885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3449" y="23612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3449" y="32339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83449" y="41066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83449" y="4979322"/>
            <a:ext cx="334803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rIns="0" anchor="t" anchorCtr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02E59-1420-4ACC-A9D4-962788C87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1700888"/>
            <a:ext cx="2520000" cy="4489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75" userDrawn="1">
          <p15:clr>
            <a:srgbClr val="A4A3A4"/>
          </p15:clr>
        </p15:guide>
        <p15:guide id="3" pos="4588" userDrawn="1">
          <p15:clr>
            <a:srgbClr val="A4A3A4"/>
          </p15:clr>
        </p15:guide>
        <p15:guide id="5" pos="4384" userDrawn="1">
          <p15:clr>
            <a:srgbClr val="A4A3A4"/>
          </p15:clr>
        </p15:guide>
        <p15:guide id="6" pos="6698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323" y="555585"/>
            <a:ext cx="5615354" cy="5614274"/>
          </a:xfrm>
          <a:prstGeom prst="ellipse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931D2-AD7B-454A-86A6-EA48B20C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FD97D-3F39-4649-B10A-ECD97F3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2" name="DO NOT DELETE (BRANDIN)">
            <a:extLst>
              <a:ext uri="{FF2B5EF4-FFF2-40B4-BE49-F238E27FC236}">
                <a16:creationId xmlns:a16="http://schemas.microsoft.com/office/drawing/2014/main" id="{48A2DD15-B119-4F14-A712-D85885B57751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4450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76878" y="1071349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82152" y="1071349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982152" y="2400382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76878" y="3729415"/>
            <a:ext cx="1066598" cy="10665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982152" y="5058448"/>
            <a:ext cx="1066598" cy="10665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82152" y="3729415"/>
            <a:ext cx="1066598" cy="1066597"/>
          </a:xfrm>
          <a:prstGeom prst="ellipse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76878" y="2400382"/>
            <a:ext cx="1066598" cy="1066597"/>
          </a:xfrm>
          <a:prstGeom prst="ellipse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876878" y="5058448"/>
            <a:ext cx="1066598" cy="1066597"/>
          </a:xfrm>
          <a:prstGeom prst="ellipse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24450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24450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24450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24450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450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28138" y="1245667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28138" y="1600835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24450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24450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8138" y="2574486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28138" y="2929654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138" y="3903519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28138" y="4258687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28138" y="5232552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28138" y="5587720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838">
          <p15:clr>
            <a:srgbClr val="A4A3A4"/>
          </p15:clr>
        </p15:guide>
        <p15:guide id="4" pos="5700">
          <p15:clr>
            <a:srgbClr val="A4A3A4"/>
          </p15:clr>
        </p15:guide>
        <p15:guide id="5" pos="3114">
          <p15:clr>
            <a:srgbClr val="A4A3A4"/>
          </p15:clr>
        </p15:guide>
        <p15:guide id="7" pos="3228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0663" y="2188096"/>
            <a:ext cx="1066598" cy="1066597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2875002"/>
            <a:ext cx="3049588" cy="1107996"/>
          </a:xfrm>
        </p:spPr>
        <p:txBody>
          <a:bodyPr anchor="ctr" anchorCtr="0"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/>
          <p:nvPr userDrawn="1"/>
        </p:nvCxnSpPr>
        <p:spPr>
          <a:xfrm>
            <a:off x="3540125" y="1071349"/>
            <a:ext cx="0" cy="51383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972775" y="2144743"/>
            <a:ext cx="1066598" cy="10665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235926" y="2188096"/>
            <a:ext cx="1066598" cy="10665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28138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28138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56026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56026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92875" y="3569224"/>
            <a:ext cx="2555875" cy="331817"/>
          </a:xfrm>
        </p:spPr>
        <p:txBody>
          <a:bodyPr bIns="36000" anchor="b" anchorCtr="0">
            <a:sp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92875" y="3924392"/>
            <a:ext cx="2555875" cy="285651"/>
          </a:xfrm>
        </p:spPr>
        <p:txBody>
          <a:bodyPr tIns="36000" bIns="0" anchor="t" anchorCtr="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3" pos="4089" userDrawn="1">
          <p15:clr>
            <a:srgbClr val="A4A3A4"/>
          </p15:clr>
        </p15:guide>
        <p15:guide id="4" pos="5700">
          <p15:clr>
            <a:srgbClr val="A4A3A4"/>
          </p15:clr>
        </p15:guide>
        <p15:guide id="5" pos="2366" userDrawn="1">
          <p15:clr>
            <a:srgbClr val="A4A3A4"/>
          </p15:clr>
        </p15:guide>
        <p15:guide id="7" pos="3976" userDrawn="1">
          <p15:clr>
            <a:srgbClr val="A4A3A4"/>
          </p15:clr>
        </p15:guide>
        <p15:guide id="10" pos="581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EDDEBCA3-4A93-4672-9C3B-DA8C5884737B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2390775"/>
            <a:ext cx="1800225" cy="1800225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79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40D7-DC13-4D28-9957-EA7D59028B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019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58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8983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983787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6049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9989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9286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786812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019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958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8983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983787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D61434D5-669D-4ED7-892E-B498926A2D14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91">
          <p15:clr>
            <a:srgbClr val="A4A3A4"/>
          </p15:clr>
        </p15:guide>
        <p15:guide id="2" pos="1463">
          <p15:clr>
            <a:srgbClr val="A4A3A4"/>
          </p15:clr>
        </p15:guide>
        <p15:guide id="3" pos="2598">
          <p15:clr>
            <a:srgbClr val="A4A3A4"/>
          </p15:clr>
        </p15:guide>
        <p15:guide id="4" pos="2669">
          <p15:clr>
            <a:srgbClr val="A4A3A4"/>
          </p15:clr>
        </p15:guide>
        <p15:guide id="5" pos="3804">
          <p15:clr>
            <a:srgbClr val="A4A3A4"/>
          </p15:clr>
        </p15:guide>
        <p15:guide id="6" pos="3876">
          <p15:clr>
            <a:srgbClr val="A4A3A4"/>
          </p15:clr>
        </p15:guide>
        <p15:guide id="7" pos="5009">
          <p15:clr>
            <a:srgbClr val="A4A3A4"/>
          </p15:clr>
        </p15:guide>
        <p15:guide id="8" pos="5082">
          <p15:clr>
            <a:srgbClr val="A4A3A4"/>
          </p15:clr>
        </p15:guide>
        <p15:guide id="9" pos="6215">
          <p15:clr>
            <a:srgbClr val="A4A3A4"/>
          </p15:clr>
        </p15:guide>
        <p15:guide id="10" pos="6288">
          <p15:clr>
            <a:srgbClr val="A4A3A4"/>
          </p15:clr>
        </p15:guide>
        <p15:guide id="11" orient="horz" pos="890" userDrawn="1">
          <p15:clr>
            <a:srgbClr val="C35EA4"/>
          </p15:clr>
        </p15:guide>
        <p15:guide id="12" orient="horz" pos="981" userDrawn="1">
          <p15:clr>
            <a:srgbClr val="C35E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78155" y="4394948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8155" y="3990859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238141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197732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454652" y="19779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454652" y="15739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7989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07989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07989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989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378155" y="4887792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378155" y="4483703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378155" y="334550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378155" y="294141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10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9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9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8A82D-1FED-420A-9205-FF50EB5B8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7" y="404812"/>
            <a:ext cx="11376025" cy="100742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9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9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7989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9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78155" y="5142435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8155" y="4738346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78155" y="3732450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378155" y="3328361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78155" y="2364941"/>
            <a:ext cx="340571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78155" y="1960852"/>
            <a:ext cx="340571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6" y="2849450"/>
            <a:ext cx="371520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3846513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7037" y="2849450"/>
            <a:ext cx="371520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7037" y="2032113"/>
            <a:ext cx="383381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8813" y="2849450"/>
            <a:ext cx="3715200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6088" y="2032113"/>
            <a:ext cx="3717925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0042" y="2032113"/>
            <a:ext cx="2901237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0" rIns="180000" bIns="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7" y="2849450"/>
            <a:ext cx="2772653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2032113"/>
            <a:ext cx="2916238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61437" y="2849450"/>
            <a:ext cx="2772653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438" y="2032113"/>
            <a:ext cx="2901237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0044" y="2849450"/>
            <a:ext cx="2772656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651" y="2849312"/>
            <a:ext cx="2785359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98653" y="2032113"/>
            <a:ext cx="2785358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88" y="2849450"/>
            <a:ext cx="217904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9400-E757-4904-B6B0-89D775990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739" y="2032113"/>
            <a:ext cx="2305886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5101" y="2849450"/>
            <a:ext cx="2179040" cy="2876550"/>
          </a:xfrm>
          <a:noFill/>
          <a:ln>
            <a:solidFill>
              <a:schemeClr val="tx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6859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02214" y="2849450"/>
            <a:ext cx="2177451" cy="2876550"/>
          </a:xfrm>
          <a:noFill/>
          <a:ln>
            <a:solidFill>
              <a:schemeClr val="accent6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0541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lIns="180000" tIns="180000" rIns="180000" bIns="18000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258" y="2849312"/>
            <a:ext cx="2178000" cy="287654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258" y="2032113"/>
            <a:ext cx="2300117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3470" y="2032112"/>
            <a:ext cx="2180543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3470" y="2849450"/>
            <a:ext cx="2185225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667B56B-73D6-4A19-882D-95753699D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79"/>
            <a:ext cx="2554207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290" y="1630679"/>
            <a:ext cx="271000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8706" y="1630685"/>
            <a:ext cx="2695308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6787C2F-ABF6-4580-A286-19F5002B6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6"/>
            <a:ext cx="1874049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3249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8782" y="1630686"/>
            <a:ext cx="200969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74314" y="1630687"/>
            <a:ext cx="200969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340F0A6-2BF6-40C8-B334-1CA3D3443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3362" y="1630680"/>
            <a:ext cx="1497901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032" y="1630680"/>
            <a:ext cx="1596712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1686" y="1630680"/>
            <a:ext cx="1606825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24342" y="1630680"/>
            <a:ext cx="1598649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86997" y="1630686"/>
            <a:ext cx="1597017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9D847E-4947-4071-B074-4D68F0551734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91365" y="5721531"/>
            <a:ext cx="4692647" cy="479244"/>
          </a:xfrm>
        </p:spPr>
        <p:txBody>
          <a:bodyPr anchor="ctr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4966039" cy="479244"/>
          </a:xfrm>
        </p:spPr>
        <p:txBody>
          <a:bodyPr anchor="ctr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363" y="1025839"/>
            <a:ext cx="4744814" cy="4744814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91365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6E74C9D-A30B-4D20-BC99-B3E3352715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875391" cy="4330699"/>
          </a:xfrm>
          <a:custGeom>
            <a:avLst/>
            <a:gdLst>
              <a:gd name="connsiteX0" fmla="*/ 417122 w 3875391"/>
              <a:gd name="connsiteY0" fmla="*/ 0 h 4330699"/>
              <a:gd name="connsiteX1" fmla="*/ 2700571 w 3875391"/>
              <a:gd name="connsiteY1" fmla="*/ 0 h 4330699"/>
              <a:gd name="connsiteX2" fmla="*/ 2854048 w 3875391"/>
              <a:gd name="connsiteY2" fmla="*/ 93240 h 4330699"/>
              <a:gd name="connsiteX3" fmla="*/ 3870691 w 3875391"/>
              <a:gd name="connsiteY3" fmla="*/ 1865383 h 4330699"/>
              <a:gd name="connsiteX4" fmla="*/ 3875391 w 3875391"/>
              <a:gd name="connsiteY4" fmla="*/ 2014156 h 4330699"/>
              <a:gd name="connsiteX5" fmla="*/ 3868636 w 3875391"/>
              <a:gd name="connsiteY5" fmla="*/ 2192391 h 4330699"/>
              <a:gd name="connsiteX6" fmla="*/ 3479762 w 3875391"/>
              <a:gd name="connsiteY6" fmla="*/ 3309357 h 4330699"/>
              <a:gd name="connsiteX7" fmla="*/ 3457575 w 3875391"/>
              <a:gd name="connsiteY7" fmla="*/ 3339026 h 4330699"/>
              <a:gd name="connsiteX8" fmla="*/ 3457575 w 3875391"/>
              <a:gd name="connsiteY8" fmla="*/ 3339027 h 4330699"/>
              <a:gd name="connsiteX9" fmla="*/ 3457575 w 3875391"/>
              <a:gd name="connsiteY9" fmla="*/ 3343273 h 4330699"/>
              <a:gd name="connsiteX10" fmla="*/ 3457575 w 3875391"/>
              <a:gd name="connsiteY10" fmla="*/ 3343274 h 4330699"/>
              <a:gd name="connsiteX11" fmla="*/ 3454399 w 3875391"/>
              <a:gd name="connsiteY11" fmla="*/ 3343274 h 4330699"/>
              <a:gd name="connsiteX12" fmla="*/ 3454398 w 3875391"/>
              <a:gd name="connsiteY12" fmla="*/ 3343274 h 4330699"/>
              <a:gd name="connsiteX13" fmla="*/ 3346405 w 3875391"/>
              <a:gd name="connsiteY13" fmla="*/ 3487692 h 4330699"/>
              <a:gd name="connsiteX14" fmla="*/ 1558846 w 3875391"/>
              <a:gd name="connsiteY14" fmla="*/ 4330699 h 4330699"/>
              <a:gd name="connsiteX15" fmla="*/ 85309 w 3875391"/>
              <a:gd name="connsiteY15" fmla="*/ 3801713 h 4330699"/>
              <a:gd name="connsiteX16" fmla="*/ 0 w 3875391"/>
              <a:gd name="connsiteY16" fmla="*/ 3724179 h 4330699"/>
              <a:gd name="connsiteX17" fmla="*/ 0 w 3875391"/>
              <a:gd name="connsiteY17" fmla="*/ 304131 h 4330699"/>
              <a:gd name="connsiteX18" fmla="*/ 85309 w 3875391"/>
              <a:gd name="connsiteY18" fmla="*/ 226597 h 4330699"/>
              <a:gd name="connsiteX19" fmla="*/ 263644 w 3875391"/>
              <a:gd name="connsiteY19" fmla="*/ 9324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75391" h="4330699">
                <a:moveTo>
                  <a:pt x="417122" y="0"/>
                </a:moveTo>
                <a:lnTo>
                  <a:pt x="2700571" y="0"/>
                </a:lnTo>
                <a:lnTo>
                  <a:pt x="2854048" y="93240"/>
                </a:lnTo>
                <a:cubicBezTo>
                  <a:pt x="3431740" y="483521"/>
                  <a:pt x="3823924" y="1127538"/>
                  <a:pt x="3870691" y="1865383"/>
                </a:cubicBezTo>
                <a:lnTo>
                  <a:pt x="3875391" y="2014156"/>
                </a:lnTo>
                <a:lnTo>
                  <a:pt x="3868636" y="2192391"/>
                </a:lnTo>
                <a:cubicBezTo>
                  <a:pt x="3837305" y="2604167"/>
                  <a:pt x="3698320" y="2985849"/>
                  <a:pt x="3479762" y="3309357"/>
                </a:cubicBezTo>
                <a:lnTo>
                  <a:pt x="3457575" y="3339026"/>
                </a:lnTo>
                <a:lnTo>
                  <a:pt x="3457575" y="3339027"/>
                </a:lnTo>
                <a:lnTo>
                  <a:pt x="3457575" y="3343273"/>
                </a:lnTo>
                <a:lnTo>
                  <a:pt x="3457575" y="3343274"/>
                </a:lnTo>
                <a:lnTo>
                  <a:pt x="3454399" y="3343274"/>
                </a:lnTo>
                <a:lnTo>
                  <a:pt x="3454398" y="3343274"/>
                </a:lnTo>
                <a:lnTo>
                  <a:pt x="3346405" y="3487692"/>
                </a:lnTo>
                <a:cubicBezTo>
                  <a:pt x="2921516" y="4002538"/>
                  <a:pt x="2278504" y="4330699"/>
                  <a:pt x="1558846" y="4330699"/>
                </a:cubicBezTo>
                <a:cubicBezTo>
                  <a:pt x="999112" y="4330699"/>
                  <a:pt x="485745" y="4132182"/>
                  <a:pt x="85309" y="3801713"/>
                </a:cubicBezTo>
                <a:lnTo>
                  <a:pt x="0" y="3724179"/>
                </a:lnTo>
                <a:lnTo>
                  <a:pt x="0" y="304131"/>
                </a:lnTo>
                <a:lnTo>
                  <a:pt x="85309" y="226597"/>
                </a:lnTo>
                <a:cubicBezTo>
                  <a:pt x="142514" y="179387"/>
                  <a:pt x="202023" y="134871"/>
                  <a:pt x="263644" y="9324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396000" tIns="360000" rIns="0" bIns="360000" rtlCol="0" anchor="ctr" anchorCtr="0">
            <a:noAutofit/>
          </a:bodyPr>
          <a:lstStyle>
            <a:lvl1pPr>
              <a:defRPr lang="en-US" sz="40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enter title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8413" y="5762415"/>
            <a:ext cx="2685600" cy="424732"/>
          </a:xfrm>
        </p:spPr>
        <p:txBody>
          <a:bodyPr anchor="b" anchorCtr="0"/>
          <a:lstStyle>
            <a:lvl1pPr marL="0" indent="0" algn="r"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3363" y="413521"/>
            <a:ext cx="2685600" cy="424732"/>
          </a:xfrm>
        </p:spPr>
        <p:txBody>
          <a:bodyPr anchor="t" anchorCtr="0"/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16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23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B1CBC-795C-40FD-9D3D-FA3EE67BC869}"/>
              </a:ext>
            </a:extLst>
          </p:cNvPr>
          <p:cNvCxnSpPr>
            <a:cxnSpLocks/>
          </p:cNvCxnSpPr>
          <p:nvPr userDrawn="1"/>
        </p:nvCxnSpPr>
        <p:spPr>
          <a:xfrm>
            <a:off x="3540125" y="3688080"/>
            <a:ext cx="0" cy="2521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43363" y="5762415"/>
            <a:ext cx="2685600" cy="424732"/>
          </a:xfrm>
        </p:spPr>
        <p:txBody>
          <a:bodyPr anchor="b" anchorCtr="0"/>
          <a:lstStyle>
            <a:lvl1pPr marL="0" indent="0" algn="l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400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07988" y="6200774"/>
            <a:ext cx="9729787" cy="657225"/>
          </a:xfrm>
        </p:spPr>
        <p:txBody>
          <a:bodyPr anchor="b" anchorCtr="0">
            <a:noAutofit/>
          </a:bodyPr>
          <a:lstStyle>
            <a:lvl1pPr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30">
          <p15:clr>
            <a:srgbClr val="C35EA4"/>
          </p15:clr>
        </p15:guide>
        <p15:guide id="2" pos="2547" userDrawn="1">
          <p15:clr>
            <a:srgbClr val="C35E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7C53197B-02C6-4AD6-B28A-D02CB72559F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419100" y="4864100"/>
            <a:ext cx="9156700" cy="1028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2699"/>
              </a:lnSpc>
              <a:spcBef>
                <a:spcPts val="780"/>
              </a:spcBef>
            </a:pP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and remove 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the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unlawful. AstraZeneca PLC, </a:t>
            </a:r>
            <a:r>
              <a:rPr lang="en-US" sz="120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>
                <a:solidFill>
                  <a:schemeClr val="tx1"/>
                </a:solidFill>
                <a:latin typeface="+mn-lt"/>
                <a:cs typeface="Arial"/>
              </a:rPr>
              <a:t>Campus, 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Cambridge, CB2 0AA, UK, </a:t>
            </a:r>
            <a:r>
              <a:rPr lang="en-US" sz="1200" spc="5">
                <a:solidFill>
                  <a:schemeClr val="tx1"/>
                </a:solidFill>
                <a:latin typeface="+mn-lt"/>
                <a:cs typeface="Arial"/>
              </a:rPr>
              <a:t>T: </a:t>
            </a:r>
            <a:r>
              <a:rPr lang="en-US" sz="1200" spc="10">
                <a:solidFill>
                  <a:schemeClr val="tx1"/>
                </a:solidFill>
                <a:latin typeface="+mn-lt"/>
                <a:cs typeface="Arial"/>
              </a:rPr>
              <a:t>+44(0)203 749 5000,</a:t>
            </a:r>
            <a:r>
              <a:rPr lang="en-US" sz="1200" spc="85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u="none" spc="1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F1299135-0714-4CF7-A974-069E1C738F33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ags" Target="../tags/tag1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26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tags" Target="../tags/tag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3.xml"/><Relationship Id="rId7" Type="http://schemas.openxmlformats.org/officeDocument/2006/relationships/tags" Target="../tags/tag58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.png"/><Relationship Id="rId5" Type="http://schemas.openxmlformats.org/officeDocument/2006/relationships/tags" Target="../tags/tag6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tags" Target="../tags/tag68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6258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6258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57337"/>
            <a:ext cx="11376025" cy="46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852" r:id="rId9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9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C35EA4"/>
          </p15:clr>
        </p15:guide>
        <p15:guide id="2" pos="7423" userDrawn="1">
          <p15:clr>
            <a:srgbClr val="C35EA4"/>
          </p15:clr>
        </p15:guide>
        <p15:guide id="3" orient="horz" pos="3906" userDrawn="1">
          <p15:clr>
            <a:srgbClr val="C35EA4"/>
          </p15:clr>
        </p15:guide>
        <p15:guide id="4" orient="horz" pos="25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3848" r:id="rId3"/>
    <p:sldLayoutId id="2147484116" r:id="rId4"/>
    <p:sldLayoutId id="2147484114" r:id="rId5"/>
    <p:sldLayoutId id="2147484115" r:id="rId6"/>
    <p:sldLayoutId id="2147483993" r:id="rId7"/>
    <p:sldLayoutId id="2147483994" r:id="rId8"/>
    <p:sldLayoutId id="2147484101" r:id="rId9"/>
    <p:sldLayoutId id="2147484102" r:id="rId10"/>
    <p:sldLayoutId id="2147484103" r:id="rId11"/>
    <p:sldLayoutId id="2147484104" r:id="rId12"/>
    <p:sldLayoutId id="2147483985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105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008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8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04812"/>
            <a:ext cx="11376025" cy="10074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7663" y="6454800"/>
            <a:ext cx="1279358" cy="309145"/>
          </a:xfrm>
          <a:prstGeom prst="rect">
            <a:avLst/>
          </a:prstGeom>
        </p:spPr>
        <p:txBody>
          <a:bodyPr vert="horz" lIns="91440" tIns="45720" rIns="9144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54800"/>
            <a:ext cx="407987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597151" y="6303999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567813"/>
            <a:ext cx="11376025" cy="463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 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marL="576000" marR="0" lvl="1" indent="-288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792000" lvl="2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7200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8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88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C35EA4"/>
          </p15:clr>
        </p15:guide>
        <p15:guide id="2" pos="7423">
          <p15:clr>
            <a:srgbClr val="C35EA4"/>
          </p15:clr>
        </p15:guide>
        <p15:guide id="3" orient="horz" pos="3906">
          <p15:clr>
            <a:srgbClr val="C35EA4"/>
          </p15:clr>
        </p15:guide>
        <p15:guide id="4" orient="horz" pos="255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679810-A790-4815-826E-D17D2518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50CC26-2622-4D8D-8097-D9DA026AA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484041-2863-48C0-957A-7CAC988477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F4B552-14B0-4DD0-A291-30371D46610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407987" y="5887668"/>
            <a:ext cx="1279358" cy="30914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A5A04A-0DFA-4263-AF23-2702396BA95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912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359FA-CCC2-4E73-B439-0517DB74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6C543-72FB-4E1B-90EE-6B3723247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8C9BA-E236-4A82-9416-6339F4D55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4558713-7202-4C2A-AD34-B8A0F60A9E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EEF6523-F201-488A-A50C-39DD115ED8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A4BD09-4657-4359-9398-D4960CA0FA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3AAD1F1-6F6C-4A1D-B6DD-659F8AFCD1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219890E-6EEE-4F7D-8240-8927774E5F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FA5FD9E-33AC-46D3-928A-9F55DEF9C8F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ECF5015-7435-4EE7-8A44-0F8D447EB9C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EFE889-396A-43F6-A183-9175C83AE4A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1EE2983-8B87-4FD2-AFFA-80A724F73D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2E5EBF9-23B9-431F-B1A0-73537C7110A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6CF21CE-5457-4968-A5B3-8B5AE56E7AD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EA7DFA9-F5D9-434F-ABFD-1BB8DC04B4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32136E3-3CA5-4682-B90A-0D189A40F8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64DB003-4ED7-46FB-9EF5-3E6BEB65B7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CED9B36-1B31-4DE8-ABB5-E9D0734F3AB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BA3838E-71FF-4DD1-9790-E928B9795B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4874CBE2-EEB6-4D60-BDBA-BF7E561455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3D588B5-28F4-47C8-83C8-1A9D76CF70B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A92661F-8268-40B3-B9AB-24839A9EC68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4E8AAA8-0275-4ED7-A51D-B09D3F6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18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21389D0-E582-405E-B185-758EA3B1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383CD2-A613-4E0D-A5FA-659B04C1386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7546-7F44-42E3-A3E6-DFC597EC7BD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42D1-5EC9-462E-93C4-BCC75022A96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998326-6A90-4EA5-8469-058819677B48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38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9B73B-3D1F-4D4D-BFA0-29005E0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42FAC-4FEB-44D1-A26F-A7344BC6DCE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F92E-BC8F-47AE-A83E-C5ECA958749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A6CEA9-2A56-4C9D-BD34-A5AD81A78BE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51EE0-85DB-416E-9730-E16AC99EC8C0}"/>
              </a:ext>
            </a:extLst>
          </p:cNvPr>
          <p:cNvSpPr>
            <a:spLocks noGrp="1"/>
          </p:cNvSpPr>
          <p:nvPr>
            <p:ph type="dt" sz="half" idx="35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59836C-C697-4045-8DF5-4E9D558C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5A8CC3-FC7C-46A8-B707-E8EDF81A5A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A13D-726B-45A8-AD3B-7F108D536E8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1FDA-54BA-4109-BB6A-A7FAAE9FCC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759E91-18A1-423C-B62B-ABAE646DB405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13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1155AD-687C-4FC6-87F0-81A0E04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8EC3-540D-41A7-B7F0-4A205A96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2549-02A7-4200-8959-979A3F9A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8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ED601-3FFD-4B23-9824-0924E67B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BFA1A-1C09-4CB0-9F1E-3D345C42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546B5-6B47-4324-8C9B-464D2E7D0CDE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88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4EA15-1A27-4435-A312-6E23B30B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37663" y="6456258"/>
            <a:ext cx="1279358" cy="30914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0DE5-830F-4CD7-97F1-902C3FF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56258"/>
            <a:ext cx="407988" cy="309145"/>
          </a:xfrm>
        </p:spPr>
        <p:txBody>
          <a:bodyPr/>
          <a:lstStyle/>
          <a:p>
            <a:fld id="{F8E47D07-9D1E-4FE9-B31A-2F5863681021}" type="slidenum">
              <a:rPr lang="en-GB" smtClean="0"/>
              <a:pPr/>
              <a:t>8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757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ARTICULATE_SLIDE_THUMBNAIL_REFRESH" val="1"/>
  <p:tag name="BRANDIN_SMARTPASTE" val="ACTIVE"/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AF65277B-5A4A-E847-B91C-4A043C0B3E39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28E95FC7-9457-7445-B434-4AB4137BAA3E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00C3A248-896A-6C49-A065-0B81F0BF9315}"/>
    </a:ext>
  </a:extLst>
</a:theme>
</file>

<file path=ppt/theme/theme4.xml><?xml version="1.0" encoding="utf-8"?>
<a:theme xmlns:a="http://schemas.openxmlformats.org/drawingml/2006/main" name="Key Statemen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4F59E6D8-02BB-1F4E-A832-F926265E3644}"/>
    </a:ext>
  </a:extLst>
</a:theme>
</file>

<file path=ppt/theme/theme5.xml><?xml version="1.0" encoding="utf-8"?>
<a:theme xmlns:a="http://schemas.openxmlformats.org/drawingml/2006/main" name="List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BC94FBDC-9A07-B14A-AD71-7C251BB1BD56}"/>
    </a:ext>
  </a:extLst>
</a:theme>
</file>

<file path=ppt/theme/theme6.xml><?xml version="1.0" encoding="utf-8"?>
<a:theme xmlns:a="http://schemas.openxmlformats.org/drawingml/2006/main" name="Agenda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560F3849-EA9B-8741-861E-AF15AE7C4EED}"/>
    </a:ext>
  </a:extLst>
</a:theme>
</file>

<file path=ppt/theme/theme7.xml><?xml version="1.0" encoding="utf-8"?>
<a:theme xmlns:a="http://schemas.openxmlformats.org/drawingml/2006/main" name="Speak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9DBE80E8-264E-4C41-9553-8C68983EF1FD}"/>
    </a:ext>
  </a:extLst>
</a:theme>
</file>

<file path=ppt/theme/theme8.xml><?xml version="1.0" encoding="utf-8"?>
<a:theme xmlns:a="http://schemas.openxmlformats.org/drawingml/2006/main" name="Logo Holder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7997EC05-DA5F-804D-B21A-609A617D744B}"/>
    </a:ext>
  </a:extLst>
</a:theme>
</file>

<file path=ppt/theme/theme9.xml><?xml version="1.0" encoding="utf-8"?>
<a:theme xmlns:a="http://schemas.openxmlformats.org/drawingml/2006/main" name="Diagrams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 err="1" smtClean="0"/>
        </a:defPPr>
      </a:lstStyle>
    </a:txDef>
  </a:objectDefaults>
  <a:extraClrSchemeLst/>
  <a:custClrLst>
    <a:custClr name="White">
      <a:srgbClr val="FFFFFF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Gold, Lighter 60%">
      <a:srgbClr val="F9DD99"/>
    </a:custClr>
    <a:custClr name="Magenta, Lighter 60%">
      <a:srgbClr val="EC99C5"/>
    </a:custClr>
    <a:custClr name="Purple, Lighter 60%">
      <a:srgbClr val="B19FBA"/>
    </a:custClr>
    <a:custClr name="Lime Green, Lighter 60%">
      <a:srgbClr val="E7EF99"/>
    </a:custClr>
    <a:custClr name="Light Blue, Lighter 60%">
      <a:srgbClr val="C3EDF2"/>
    </a:custClr>
    <a:custClr name="White">
      <a:srgbClr val="FFFFFF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Gold, Lighter 40%">
      <a:srgbClr val="F6CD66"/>
    </a:custClr>
    <a:custClr name="Magenta, Lighter 40%">
      <a:srgbClr val="E366A9"/>
    </a:custClr>
    <a:custClr name="Purple, Lighter 40%">
      <a:srgbClr val="8A7098"/>
    </a:custClr>
    <a:custClr name="Lime Green, Lighter 40%">
      <a:srgbClr val="DCE666"/>
    </a:custClr>
    <a:custClr name="Light Blue, Lighter 40%">
      <a:srgbClr val="A4E4EC"/>
    </a:custClr>
    <a:custClr name="White">
      <a:srgbClr val="FFFFFF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Gold, Darker 40%">
      <a:srgbClr val="906700"/>
    </a:custClr>
    <a:custClr name="Magenta, Darker 40%">
      <a:srgbClr val="7D0043"/>
    </a:custClr>
    <a:custClr name="Purple, Darker 40%">
      <a:srgbClr val="240A32"/>
    </a:custClr>
    <a:custClr name="Lime Green, Darker 40%">
      <a:srgbClr val="768000"/>
    </a:custClr>
    <a:custClr name="Light Blue, Darker 40%">
      <a:srgbClr val="3E7E86"/>
    </a:custClr>
    <a:custClr name="White">
      <a:srgbClr val="FFFFFF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Gold, Darker 60%">
      <a:srgbClr val="604400"/>
    </a:custClr>
    <a:custClr name="Magenta, Darker 60%">
      <a:srgbClr val="53002C"/>
    </a:custClr>
    <a:custClr name="Purple, Darker 60%">
      <a:srgbClr val="180621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Presentation26" id="{D7E69D7D-BD01-F144-A314-71D737CE3493}" vid="{CE53B559-7C47-A644-9E12-0E1EB3C240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BrandIn lastLayout="1"/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99DB2226E9054EAA931B5CD736B336" ma:contentTypeVersion="12" ma:contentTypeDescription="Create a new document." ma:contentTypeScope="" ma:versionID="5da223aa5ec6494b69abd43dff3bf590">
  <xsd:schema xmlns:xsd="http://www.w3.org/2001/XMLSchema" xmlns:xs="http://www.w3.org/2001/XMLSchema" xmlns:p="http://schemas.microsoft.com/office/2006/metadata/properties" xmlns:ns2="0c9131b5-4f7a-4fc7-9a57-73dee8b9041c" xmlns:ns3="a5bf85ab-5b89-45d5-812d-d881043611a5" targetNamespace="http://schemas.microsoft.com/office/2006/metadata/properties" ma:root="true" ma:fieldsID="3af6329a55beb8c56550e1368f9c5d41" ns2:_="" ns3:_="">
    <xsd:import namespace="0c9131b5-4f7a-4fc7-9a57-73dee8b9041c"/>
    <xsd:import namespace="a5bf85ab-5b89-45d5-812d-d88104361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31b5-4f7a-4fc7-9a57-73dee8b904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f85ab-5b89-45d5-812d-d881043611a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BrandIn lastLayout="1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D8B9FEFC-EE17-4515-A8D9-AD44478F0ED6}">
  <ds:schemaRefs/>
</ds:datastoreItem>
</file>

<file path=customXml/itemProps10.xml><?xml version="1.0" encoding="utf-8"?>
<ds:datastoreItem xmlns:ds="http://schemas.openxmlformats.org/officeDocument/2006/customXml" ds:itemID="{8B6B0787-9734-4296-B5D3-EC4759041B1D}">
  <ds:schemaRefs/>
</ds:datastoreItem>
</file>

<file path=customXml/itemProps11.xml><?xml version="1.0" encoding="utf-8"?>
<ds:datastoreItem xmlns:ds="http://schemas.openxmlformats.org/officeDocument/2006/customXml" ds:itemID="{01003D91-D967-4905-9830-369C075D7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31b5-4f7a-4fc7-9a57-73dee8b9041c"/>
    <ds:schemaRef ds:uri="a5bf85ab-5b89-45d5-812d-d881043611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F6414CD9-7AB0-4F44-807F-DF912C5E1A13}">
  <ds:schemaRefs/>
</ds:datastoreItem>
</file>

<file path=customXml/itemProps2.xml><?xml version="1.0" encoding="utf-8"?>
<ds:datastoreItem xmlns:ds="http://schemas.openxmlformats.org/officeDocument/2006/customXml" ds:itemID="{2AD41FD2-E42A-4705-AA0D-85221307178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c9131b5-4f7a-4fc7-9a57-73dee8b9041c"/>
    <ds:schemaRef ds:uri="http://schemas.microsoft.com/office/infopath/2007/PartnerControls"/>
    <ds:schemaRef ds:uri="http://purl.org/dc/terms/"/>
    <ds:schemaRef ds:uri="a5bf85ab-5b89-45d5-812d-d881043611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0BB04B5-40D2-4FDA-9336-7994D079CE4F}">
  <ds:schemaRefs/>
</ds:datastoreItem>
</file>

<file path=customXml/itemProps5.xml><?xml version="1.0" encoding="utf-8"?>
<ds:datastoreItem xmlns:ds="http://schemas.openxmlformats.org/officeDocument/2006/customXml" ds:itemID="{65C99F1C-FB57-46A7-9B3A-75339810ED4F}">
  <ds:schemaRefs/>
</ds:datastoreItem>
</file>

<file path=customXml/itemProps6.xml><?xml version="1.0" encoding="utf-8"?>
<ds:datastoreItem xmlns:ds="http://schemas.openxmlformats.org/officeDocument/2006/customXml" ds:itemID="{82D07F71-FAE4-4758-BC0B-60609551B1CC}">
  <ds:schemaRefs/>
</ds:datastoreItem>
</file>

<file path=customXml/itemProps7.xml><?xml version="1.0" encoding="utf-8"?>
<ds:datastoreItem xmlns:ds="http://schemas.openxmlformats.org/officeDocument/2006/customXml" ds:itemID="{3DB22CCA-FF5C-41A5-90F8-AC554C621565}">
  <ds:schemaRefs/>
</ds:datastoreItem>
</file>

<file path=customXml/itemProps8.xml><?xml version="1.0" encoding="utf-8"?>
<ds:datastoreItem xmlns:ds="http://schemas.openxmlformats.org/officeDocument/2006/customXml" ds:itemID="{CE231AE7-799C-476B-948C-13293BA93F71}">
  <ds:schemaRefs/>
</ds:datastoreItem>
</file>

<file path=customXml/itemProps9.xml><?xml version="1.0" encoding="utf-8"?>
<ds:datastoreItem xmlns:ds="http://schemas.openxmlformats.org/officeDocument/2006/customXml" ds:itemID="{A9377F0E-6DE4-47A6-94F7-B5269FE2FC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AstraZeneca Standard Template</Template>
  <TotalTime>0</TotalTime>
  <Words>13</Words>
  <Application>Microsoft Macintosh PowerPoint</Application>
  <PresentationFormat>Widescreen</PresentationFormat>
  <Paragraphs>13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Gupta, Abhijit</dc:creator>
  <cp:lastModifiedBy>Das Gupta, Abhijit</cp:lastModifiedBy>
  <cp:revision>1</cp:revision>
  <dcterms:created xsi:type="dcterms:W3CDTF">2021-02-09T21:50:59Z</dcterms:created>
  <dcterms:modified xsi:type="dcterms:W3CDTF">2021-02-09T21:51:21Z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0x010100EC99DB2226E9054EAA931B5CD736B336</vt:lpwstr>
  </property>
  <property fmtid="{D5CDD505-2E9C-101B-9397-08002B2CF9AE}" pid="3" name="Version">
    <vt:lpwstr>ASTR 3935 - Template &amp; Model Slides 23.pptx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</Properties>
</file>