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notesSlides/notesSlide6.xml" ContentType="application/vnd.openxmlformats-officedocument.presentationml.notesSlide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  <p:sldMasterId id="2147483975" r:id="rId14"/>
    <p:sldMasterId id="2147484082" r:id="rId15"/>
    <p:sldMasterId id="2147484000" r:id="rId16"/>
    <p:sldMasterId id="2147484009" r:id="rId17"/>
    <p:sldMasterId id="2147484020" r:id="rId18"/>
    <p:sldMasterId id="2147484026" r:id="rId19"/>
    <p:sldMasterId id="2147484051" r:id="rId20"/>
    <p:sldMasterId id="2147484032" r:id="rId21"/>
  </p:sldMasterIdLst>
  <p:notesMasterIdLst>
    <p:notesMasterId r:id="rId30"/>
  </p:notesMasterIdLst>
  <p:handoutMasterIdLst>
    <p:handoutMasterId r:id="rId31"/>
  </p:handoutMasterIdLst>
  <p:sldIdLst xmlns:a="http://schemas.openxmlformats.org/drawingml/2006/main" xmlns:r="http://schemas.openxmlformats.org/officeDocument/2006/relationships" xmlns:p="http://schemas.openxmlformats.org/presentationml/2006/main"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948-05ED-4D86-9AE7-28DD714293E7}" v="505" dt="2020-12-02T17:30:15.7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6208" autoAdjust="0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13" Type="http://schemas.openxmlformats.org/officeDocument/2006/relationships/slideMaster" Target="slideMasters/slideMaster1.xml"/>
<Relationship Id="rId18" Type="http://schemas.openxmlformats.org/officeDocument/2006/relationships/slideMaster" Target="slideMasters/slideMaster6.xml"/>
<Relationship Id="rId21" Type="http://schemas.openxmlformats.org/officeDocument/2006/relationships/slideMaster" Target="slideMasters/slideMaster9.xml"/>
<Relationship Id="rId34" Type="http://schemas.openxmlformats.org/officeDocument/2006/relationships/presProps" Target="presProps.xml"/>
<Relationship Id="rId7" Type="http://schemas.openxmlformats.org/officeDocument/2006/relationships/customXml" Target="../customXml/item7.xml"/>
<Relationship Id="rId12" Type="http://schemas.openxmlformats.org/officeDocument/2006/relationships/customXml" Target="../customXml/item12.xml"/>
<Relationship Id="rId17" Type="http://schemas.openxmlformats.org/officeDocument/2006/relationships/slideMaster" Target="slideMasters/slideMaster5.xml"/>
<Relationship Id="rId33" Type="http://schemas.openxmlformats.org/officeDocument/2006/relationships/commentAuthors" Target="commentAuthors.xml"/>
<Relationship Id="rId38" Type="http://schemas.microsoft.com/office/2015/10/relationships/revisionInfo" Target="revisionInfo.xml"/>
<Relationship Id="rId2" Type="http://schemas.openxmlformats.org/officeDocument/2006/relationships/customXml" Target="../customXml/item2.xml"/>
<Relationship Id="rId16" Type="http://schemas.openxmlformats.org/officeDocument/2006/relationships/slideMaster" Target="slideMasters/slideMaster4.xml"/>
<Relationship Id="rId20" Type="http://schemas.openxmlformats.org/officeDocument/2006/relationships/slideMaster" Target="slideMasters/slideMaster8.xml"/>
<Relationship Id="rId1" Type="http://schemas.openxmlformats.org/officeDocument/2006/relationships/customXml" Target="../customXml/item1.xml"/>
<Relationship Id="rId6" Type="http://schemas.openxmlformats.org/officeDocument/2006/relationships/customXml" Target="../customXml/item6.xml"/>
<Relationship Id="rId11" Type="http://schemas.openxmlformats.org/officeDocument/2006/relationships/customXml" Target="../customXml/item11.xml"/>
<Relationship Id="rId32" Type="http://schemas.openxmlformats.org/officeDocument/2006/relationships/tags" Target="tags/tag1.xml"/>
<Relationship Id="rId37" Type="http://schemas.openxmlformats.org/officeDocument/2006/relationships/tableStyles" Target="tableStyles.xml"/>
<Relationship Id="rId5" Type="http://schemas.openxmlformats.org/officeDocument/2006/relationships/customXml" Target="../customXml/item5.xml"/>
<Relationship Id="rId15" Type="http://schemas.openxmlformats.org/officeDocument/2006/relationships/slideMaster" Target="slideMasters/slideMaster3.xml"/>
<Relationship Id="rId36" Type="http://schemas.openxmlformats.org/officeDocument/2006/relationships/theme" Target="theme/theme1.xml"/>
<Relationship Id="rId10" Type="http://schemas.openxmlformats.org/officeDocument/2006/relationships/customXml" Target="../customXml/item10.xml"/>
<Relationship Id="rId19" Type="http://schemas.openxmlformats.org/officeDocument/2006/relationships/slideMaster" Target="slideMasters/slideMaster7.xml"/>
<Relationship Id="rId31" Type="http://schemas.openxmlformats.org/officeDocument/2006/relationships/handoutMaster" Target="handoutMasters/handoutMaster1.xml"/>
<Relationship Id="rId4" Type="http://schemas.openxmlformats.org/officeDocument/2006/relationships/customXml" Target="../customXml/item4.xml"/>
<Relationship Id="rId9" Type="http://schemas.openxmlformats.org/officeDocument/2006/relationships/customXml" Target="../customXml/item9.xml"/>
<Relationship Id="rId14" Type="http://schemas.openxmlformats.org/officeDocument/2006/relationships/slideMaster" Target="slideMasters/slideMaster2.xml"/>
<Relationship Id="rId30" Type="http://schemas.openxmlformats.org/officeDocument/2006/relationships/notesMaster" Target="notesMasters/notesMaster1.xml"/>
<Relationship Id="rId35" Type="http://schemas.openxmlformats.org/officeDocument/2006/relationships/viewProps" Target="viewProps.xml"/>
<Relationship Id="rId8" Type="http://schemas.openxmlformats.org/officeDocument/2006/relationships/customXml" Target="../customXml/item8.xml"/>
<Relationship Id="rId3" Type="http://schemas.openxmlformats.org/officeDocument/2006/relationships/customXml" Target="../customXml/item3.xml"/>
<Relationship Id="rId39" Type="http://schemas.openxmlformats.org/officeDocument/2006/relationships/slide" Target="slides/slide9.xml"/>
<Relationship Id="rId40" Type="http://schemas.openxmlformats.org/officeDocument/2006/relationships/slide" Target="slides/slide10.xml"/>
<Relationship Id="rId41" Type="http://schemas.openxmlformats.org/officeDocument/2006/relationships/slide" Target="slides/slide11.xml"/>
<Relationship Id="rId42" Type="http://schemas.openxmlformats.org/officeDocument/2006/relationships/slide" Target="slides/slide12.xml"/>
<Relationship Id="rId43" Type="http://schemas.openxmlformats.org/officeDocument/2006/relationships/slide" Target="slides/slide13.xml"/>
<Relationship Id="rId44" Type="http://schemas.openxmlformats.org/officeDocument/2006/relationships/slide" Target="slides/slide14.xml"/>
<Relationship Id="rId45" Type="http://schemas.openxmlformats.org/officeDocument/2006/relationships/slide" Target="slides/slide15.xml"/>
<Relationship Id="rId46" Type="http://schemas.openxmlformats.org/officeDocument/2006/relationships/slide" Target="slides/slide16.xml"/>
<Relationship Id="rId47" Type="http://schemas.openxmlformats.org/officeDocument/2006/relationships/slide" Target="slides/slide17.xml"/>
</Relationships>
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2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D8676D5B-AEAA-446F-BB4E-3D44B1DD3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75ED7E47-7128-4755-981B-A920B7E2F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12DC8602-D930-4404-8520-41BE49DA0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792D1159-FC08-474B-B92C-0F6B933A8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7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4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9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customXml" Target="../../customXml/item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customXml" Target="../../customXml/item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4.xml"/><Relationship Id="rId1" Type="http://schemas.openxmlformats.org/officeDocument/2006/relationships/customXml" Target="../../customXml/item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3.xml"/><Relationship Id="rId4" Type="http://schemas.openxmlformats.org/officeDocument/2006/relationships/image" Target="../media/image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4.xml"/><Relationship Id="rId4" Type="http://schemas.openxmlformats.org/officeDocument/2006/relationships/image" Target="../media/image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5.xm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6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7.xml"/><Relationship Id="rId1" Type="http://schemas.openxmlformats.org/officeDocument/2006/relationships/customXml" Target="../../customXml/item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5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3.xml"/><Relationship Id="rId1" Type="http://schemas.openxmlformats.org/officeDocument/2006/relationships/customXml" Target="../../customXml/item1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7.xml"/><Relationship Id="rId1" Type="http://schemas.openxmlformats.org/officeDocument/2006/relationships/customXml" Target="../../customXml/item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81.xml"/><Relationship Id="rId1" Type="http://schemas.openxmlformats.org/officeDocument/2006/relationships/customXml" Target="../../customXml/item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customXml" Target="../../customXml/item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432000" bIns="648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30600" y="622299"/>
            <a:ext cx="206248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/>
              <a:t>Use this placeholder for a secondary logo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523F-CCFB-4B58-AB3F-DEC8A49B7F24}"/>
              </a:ext>
            </a:extLst>
          </p:cNvPr>
          <p:cNvSpPr/>
          <p:nvPr userDrawn="1"/>
        </p:nvSpPr>
        <p:spPr>
          <a:xfrm>
            <a:off x="9855200" y="4927601"/>
            <a:ext cx="23368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6" y="2148952"/>
            <a:ext cx="4356101" cy="1986487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7" y="4328932"/>
            <a:ext cx="435583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</a:t>
            </a:r>
            <a:br>
              <a:rPr lang="en-US"/>
            </a:br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22520" y="0"/>
            <a:ext cx="7269480" cy="6858000"/>
          </a:xfrm>
          <a:custGeom>
            <a:avLst/>
            <a:gdLst>
              <a:gd name="connsiteX0" fmla="*/ 2049352 w 7269480"/>
              <a:gd name="connsiteY0" fmla="*/ 0 h 6858000"/>
              <a:gd name="connsiteX1" fmla="*/ 3164301 w 7269480"/>
              <a:gd name="connsiteY1" fmla="*/ 0 h 6858000"/>
              <a:gd name="connsiteX2" fmla="*/ 5735747 w 7269480"/>
              <a:gd name="connsiteY2" fmla="*/ 0 h 6858000"/>
              <a:gd name="connsiteX3" fmla="*/ 5735748 w 7269480"/>
              <a:gd name="connsiteY3" fmla="*/ 0 h 6858000"/>
              <a:gd name="connsiteX4" fmla="*/ 5747970 w 7269480"/>
              <a:gd name="connsiteY4" fmla="*/ 6260 h 6858000"/>
              <a:gd name="connsiteX5" fmla="*/ 7120314 w 7269480"/>
              <a:gd name="connsiteY5" fmla="*/ 1252638 h 6858000"/>
              <a:gd name="connsiteX6" fmla="*/ 7269480 w 7269480"/>
              <a:gd name="connsiteY6" fmla="*/ 1498173 h 6858000"/>
              <a:gd name="connsiteX7" fmla="*/ 7269480 w 7269480"/>
              <a:gd name="connsiteY7" fmla="*/ 5359828 h 6858000"/>
              <a:gd name="connsiteX8" fmla="*/ 7120314 w 7269480"/>
              <a:gd name="connsiteY8" fmla="*/ 5605362 h 6858000"/>
              <a:gd name="connsiteX9" fmla="*/ 5747970 w 7269480"/>
              <a:gd name="connsiteY9" fmla="*/ 6851740 h 6858000"/>
              <a:gd name="connsiteX10" fmla="*/ 5735748 w 7269480"/>
              <a:gd name="connsiteY10" fmla="*/ 6858000 h 6858000"/>
              <a:gd name="connsiteX11" fmla="*/ 3163098 w 7269480"/>
              <a:gd name="connsiteY11" fmla="*/ 6858000 h 6858000"/>
              <a:gd name="connsiteX12" fmla="*/ 2049352 w 7269480"/>
              <a:gd name="connsiteY12" fmla="*/ 6858000 h 6858000"/>
              <a:gd name="connsiteX13" fmla="*/ 2037130 w 7269480"/>
              <a:gd name="connsiteY13" fmla="*/ 6851740 h 6858000"/>
              <a:gd name="connsiteX14" fmla="*/ 0 w 7269480"/>
              <a:gd name="connsiteY14" fmla="*/ 3429000 h 6858000"/>
              <a:gd name="connsiteX15" fmla="*/ 2037130 w 7269480"/>
              <a:gd name="connsiteY15" fmla="*/ 62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69480" h="6858000">
                <a:moveTo>
                  <a:pt x="2049352" y="0"/>
                </a:moveTo>
                <a:lnTo>
                  <a:pt x="3164301" y="0"/>
                </a:lnTo>
                <a:lnTo>
                  <a:pt x="5735747" y="0"/>
                </a:lnTo>
                <a:lnTo>
                  <a:pt x="5735748" y="0"/>
                </a:lnTo>
                <a:lnTo>
                  <a:pt x="5747970" y="6260"/>
                </a:lnTo>
                <a:cubicBezTo>
                  <a:pt x="6299519" y="305879"/>
                  <a:pt x="6770554" y="734926"/>
                  <a:pt x="7120314" y="1252638"/>
                </a:cubicBezTo>
                <a:lnTo>
                  <a:pt x="7269480" y="1498173"/>
                </a:lnTo>
                <a:lnTo>
                  <a:pt x="7269480" y="5359828"/>
                </a:lnTo>
                <a:lnTo>
                  <a:pt x="7120314" y="5605362"/>
                </a:lnTo>
                <a:cubicBezTo>
                  <a:pt x="6770554" y="6123075"/>
                  <a:pt x="6299519" y="6552122"/>
                  <a:pt x="5747970" y="6851740"/>
                </a:cubicBezTo>
                <a:lnTo>
                  <a:pt x="5735748" y="6858000"/>
                </a:lnTo>
                <a:lnTo>
                  <a:pt x="3163098" y="6858000"/>
                </a:lnTo>
                <a:lnTo>
                  <a:pt x="2049352" y="6858000"/>
                </a:lnTo>
                <a:lnTo>
                  <a:pt x="2037130" y="6851740"/>
                </a:lnTo>
                <a:cubicBezTo>
                  <a:pt x="823724" y="6192579"/>
                  <a:pt x="0" y="4906985"/>
                  <a:pt x="0" y="3429000"/>
                </a:cubicBezTo>
                <a:cubicBezTo>
                  <a:pt x="0" y="1951015"/>
                  <a:pt x="823724" y="665422"/>
                  <a:pt x="2037130" y="626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9" y="6420976"/>
            <a:ext cx="4355834" cy="234286"/>
          </a:xfrm>
        </p:spPr>
        <p:txBody>
          <a:bodyPr wrap="square"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12311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1071349"/>
            <a:ext cx="0" cy="499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9512" y="1071563"/>
            <a:ext cx="8064501" cy="499540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</a:t>
            </a:r>
            <a:br>
              <a:rPr lang="en-US" dirty="0"/>
            </a:br>
            <a:r>
              <a:rPr lang="en-US" dirty="0"/>
              <a:t>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 userDrawn="1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DB2-7332-41D7-A67F-6D389C818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7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5388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27" userDrawn="1">
          <p15:clr>
            <a:srgbClr val="C35EA4"/>
          </p15:clr>
        </p15:guide>
        <p15:guide id="4" pos="3953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1813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809983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082800"/>
            <a:ext cx="3527426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2570163"/>
            <a:ext cx="3527426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775" y="2082800"/>
            <a:ext cx="360044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5776" y="2570163"/>
            <a:ext cx="360044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56588" y="2082800"/>
            <a:ext cx="3527423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256589" y="2570163"/>
            <a:ext cx="3527423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79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201" userDrawn="1">
          <p15:clr>
            <a:srgbClr val="A4A3A4"/>
          </p15:clr>
        </p15:guide>
        <p15:guide id="14" pos="4974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3215481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7" y="2570163"/>
            <a:ext cx="2735263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6096852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9C47E-839A-46E7-B955-073295D84F7F}"/>
              </a:ext>
            </a:extLst>
          </p:cNvPr>
          <p:cNvCxnSpPr>
            <a:cxnSpLocks/>
          </p:cNvCxnSpPr>
          <p:nvPr userDrawn="1"/>
        </p:nvCxnSpPr>
        <p:spPr>
          <a:xfrm>
            <a:off x="897651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6126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284539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5792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64205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5458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43871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1980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70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3795" userDrawn="1">
          <p15:clr>
            <a:srgbClr val="A4A3A4"/>
          </p15:clr>
        </p15:guide>
        <p15:guide id="16" pos="3885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8001000" y="1741714"/>
            <a:ext cx="0" cy="426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6" y="2045224"/>
            <a:ext cx="7416801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1499" y="2045224"/>
            <a:ext cx="358457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1499" y="2570390"/>
            <a:ext cx="358457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6" y="2570163"/>
            <a:ext cx="7416802" cy="343810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7585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929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5459" y="2045224"/>
            <a:ext cx="744061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51313" y="1749235"/>
            <a:ext cx="0" cy="425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2570390"/>
            <a:ext cx="356393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2045224"/>
            <a:ext cx="356393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35469" y="2570163"/>
            <a:ext cx="7440603" cy="3438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94073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11376026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1137602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5579311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5579311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3200" y="2559050"/>
            <a:ext cx="558028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1" y="1741713"/>
            <a:ext cx="5580280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spAutoFit/>
          </a:bodyPr>
          <a:lstStyle>
            <a:lvl1pPr>
              <a:defRPr/>
            </a:lvl1pPr>
            <a:lvl2pPr marL="576000" indent="-288000">
              <a:defRPr/>
            </a:lvl2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A4A3A4"/>
          </p15:clr>
        </p15:guide>
        <p15:guide id="2" pos="1463" userDrawn="1">
          <p15:clr>
            <a:srgbClr val="A4A3A4"/>
          </p15:clr>
        </p15:guide>
        <p15:guide id="3" pos="2598" userDrawn="1">
          <p15:clr>
            <a:srgbClr val="A4A3A4"/>
          </p15:clr>
        </p15:guide>
        <p15:guide id="4" pos="2669" userDrawn="1">
          <p15:clr>
            <a:srgbClr val="A4A3A4"/>
          </p15:clr>
        </p15:guide>
        <p15:guide id="5" pos="3804" userDrawn="1">
          <p15:clr>
            <a:srgbClr val="A4A3A4"/>
          </p15:clr>
        </p15:guide>
        <p15:guide id="6" pos="3876" userDrawn="1">
          <p15:clr>
            <a:srgbClr val="A4A3A4"/>
          </p15:clr>
        </p15:guide>
        <p15:guide id="7" pos="5009" userDrawn="1">
          <p15:clr>
            <a:srgbClr val="A4A3A4"/>
          </p15:clr>
        </p15:guide>
        <p15:guide id="8" pos="5082" userDrawn="1">
          <p15:clr>
            <a:srgbClr val="A4A3A4"/>
          </p15:clr>
        </p15:guide>
        <p15:guide id="9" pos="6215" userDrawn="1">
          <p15:clr>
            <a:srgbClr val="A4A3A4"/>
          </p15:clr>
        </p15:guide>
        <p15:guide id="10" pos="628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3707649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3707649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23586" y="2559050"/>
            <a:ext cx="3743325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4337" y="1741713"/>
            <a:ext cx="3743325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4862" y="2559050"/>
            <a:ext cx="3709149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5613" y="1741713"/>
            <a:ext cx="3709149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593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559050"/>
            <a:ext cx="2771024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1741713"/>
            <a:ext cx="2771024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6961" y="2559050"/>
            <a:ext cx="2771024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2" y="1741713"/>
            <a:ext cx="2771024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2516" y="2559050"/>
            <a:ext cx="2771022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3267" y="1741713"/>
            <a:ext cx="2771022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486" y="2559050"/>
            <a:ext cx="2771023" cy="2876550"/>
          </a:xfrm>
          <a:noFill/>
          <a:ln>
            <a:solidFill>
              <a:schemeClr val="accent5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237" y="1741713"/>
            <a:ext cx="2771023" cy="8172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003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5609" userDrawn="1">
          <p15:clr>
            <a:srgbClr val="A4A3A4"/>
          </p15:clr>
        </p15:guide>
        <p15:guide id="7" pos="3817" userDrawn="1">
          <p15:clr>
            <a:srgbClr val="A4A3A4"/>
          </p15:clr>
        </p15:guide>
        <p15:guide id="8" pos="3863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2119DE88-5040-46B6-A93C-EC08F473003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1AE185-7FED-44AB-A9D9-33D6BC5FBBA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1" cy="5693399"/>
          </a:xfrm>
          <a:custGeom>
            <a:avLst/>
            <a:gdLst>
              <a:gd name="connsiteX0" fmla="*/ 613929 w 6096001"/>
              <a:gd name="connsiteY0" fmla="*/ 0 h 5693399"/>
              <a:gd name="connsiteX1" fmla="*/ 6096001 w 6096001"/>
              <a:gd name="connsiteY1" fmla="*/ 0 h 5693399"/>
              <a:gd name="connsiteX2" fmla="*/ 6096001 w 6096001"/>
              <a:gd name="connsiteY2" fmla="*/ 4764882 h 5693399"/>
              <a:gd name="connsiteX3" fmla="*/ 5995011 w 6096001"/>
              <a:gd name="connsiteY3" fmla="*/ 4856669 h 5693399"/>
              <a:gd name="connsiteX4" fmla="*/ 3664224 w 6096001"/>
              <a:gd name="connsiteY4" fmla="*/ 5693399 h 5693399"/>
              <a:gd name="connsiteX5" fmla="*/ 0 w 6096001"/>
              <a:gd name="connsiteY5" fmla="*/ 2029175 h 5693399"/>
              <a:gd name="connsiteX6" fmla="*/ 442252 w 6096001"/>
              <a:gd name="connsiteY6" fmla="*/ 282588 h 56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5693399">
                <a:moveTo>
                  <a:pt x="613929" y="0"/>
                </a:moveTo>
                <a:lnTo>
                  <a:pt x="6096001" y="0"/>
                </a:lnTo>
                <a:lnTo>
                  <a:pt x="6096001" y="4764882"/>
                </a:lnTo>
                <a:lnTo>
                  <a:pt x="5995011" y="4856669"/>
                </a:lnTo>
                <a:cubicBezTo>
                  <a:pt x="5361617" y="5379392"/>
                  <a:pt x="4549591" y="5693399"/>
                  <a:pt x="3664224" y="5693399"/>
                </a:cubicBezTo>
                <a:cubicBezTo>
                  <a:pt x="1640529" y="5693399"/>
                  <a:pt x="0" y="4052870"/>
                  <a:pt x="0" y="2029175"/>
                </a:cubicBezTo>
                <a:cubicBezTo>
                  <a:pt x="0" y="1396770"/>
                  <a:pt x="160208" y="801784"/>
                  <a:pt x="442252" y="28258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432000" rIns="252000" bIns="648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5630862" cy="1007427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741714"/>
            <a:ext cx="5630863" cy="76517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570163"/>
            <a:ext cx="5630862" cy="343810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6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53150" y="3688079"/>
            <a:ext cx="5630863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7988" y="3688079"/>
            <a:ext cx="5630862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43391" y="3688079"/>
            <a:ext cx="370839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7988" y="3688079"/>
            <a:ext cx="3714750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072441" y="3688079"/>
            <a:ext cx="371633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64800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99429" y="1557339"/>
            <a:ext cx="7284584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435602"/>
            <a:ext cx="7308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020377" cy="6858000"/>
          </a:xfrm>
          <a:custGeom>
            <a:avLst/>
            <a:gdLst>
              <a:gd name="connsiteX0" fmla="*/ 0 w 7020377"/>
              <a:gd name="connsiteY0" fmla="*/ 0 h 6858000"/>
              <a:gd name="connsiteX1" fmla="*/ 1524909 w 7020377"/>
              <a:gd name="connsiteY1" fmla="*/ 0 h 6858000"/>
              <a:gd name="connsiteX2" fmla="*/ 2398336 w 7020377"/>
              <a:gd name="connsiteY2" fmla="*/ 0 h 6858000"/>
              <a:gd name="connsiteX3" fmla="*/ 3120570 w 7020377"/>
              <a:gd name="connsiteY3" fmla="*/ 0 h 6858000"/>
              <a:gd name="connsiteX4" fmla="*/ 3181350 w 7020377"/>
              <a:gd name="connsiteY4" fmla="*/ 0 h 6858000"/>
              <a:gd name="connsiteX5" fmla="*/ 3848100 w 7020377"/>
              <a:gd name="connsiteY5" fmla="*/ 0 h 6858000"/>
              <a:gd name="connsiteX6" fmla="*/ 3923245 w 7020377"/>
              <a:gd name="connsiteY6" fmla="*/ 0 h 6858000"/>
              <a:gd name="connsiteX7" fmla="*/ 4203480 w 7020377"/>
              <a:gd name="connsiteY7" fmla="*/ 0 h 6858000"/>
              <a:gd name="connsiteX8" fmla="*/ 4622041 w 7020377"/>
              <a:gd name="connsiteY8" fmla="*/ 0 h 6858000"/>
              <a:gd name="connsiteX9" fmla="*/ 5579686 w 7020377"/>
              <a:gd name="connsiteY9" fmla="*/ 0 h 6858000"/>
              <a:gd name="connsiteX10" fmla="*/ 6246436 w 7020377"/>
              <a:gd name="connsiteY10" fmla="*/ 0 h 6858000"/>
              <a:gd name="connsiteX11" fmla="*/ 6601816 w 7020377"/>
              <a:gd name="connsiteY11" fmla="*/ 0 h 6858000"/>
              <a:gd name="connsiteX12" fmla="*/ 7020377 w 7020377"/>
              <a:gd name="connsiteY12" fmla="*/ 0 h 6858000"/>
              <a:gd name="connsiteX13" fmla="*/ 6889727 w 7020377"/>
              <a:gd name="connsiteY13" fmla="*/ 203795 h 6858000"/>
              <a:gd name="connsiteX14" fmla="*/ 5989261 w 7020377"/>
              <a:gd name="connsiteY14" fmla="*/ 3429000 h 6858000"/>
              <a:gd name="connsiteX15" fmla="*/ 6889727 w 7020377"/>
              <a:gd name="connsiteY15" fmla="*/ 6654205 h 6858000"/>
              <a:gd name="connsiteX16" fmla="*/ 7020377 w 7020377"/>
              <a:gd name="connsiteY16" fmla="*/ 6858000 h 6858000"/>
              <a:gd name="connsiteX17" fmla="*/ 6850790 w 7020377"/>
              <a:gd name="connsiteY17" fmla="*/ 6858000 h 6858000"/>
              <a:gd name="connsiteX18" fmla="*/ 6246436 w 7020377"/>
              <a:gd name="connsiteY18" fmla="*/ 6858000 h 6858000"/>
              <a:gd name="connsiteX19" fmla="*/ 5579686 w 7020377"/>
              <a:gd name="connsiteY19" fmla="*/ 6858000 h 6858000"/>
              <a:gd name="connsiteX20" fmla="*/ 4622041 w 7020377"/>
              <a:gd name="connsiteY20" fmla="*/ 6858000 h 6858000"/>
              <a:gd name="connsiteX21" fmla="*/ 4452454 w 7020377"/>
              <a:gd name="connsiteY21" fmla="*/ 6858000 h 6858000"/>
              <a:gd name="connsiteX22" fmla="*/ 3848100 w 7020377"/>
              <a:gd name="connsiteY22" fmla="*/ 6858000 h 6858000"/>
              <a:gd name="connsiteX23" fmla="*/ 3674270 w 7020377"/>
              <a:gd name="connsiteY23" fmla="*/ 6858000 h 6858000"/>
              <a:gd name="connsiteX24" fmla="*/ 3181350 w 7020377"/>
              <a:gd name="connsiteY24" fmla="*/ 6858000 h 6858000"/>
              <a:gd name="connsiteX25" fmla="*/ 3120570 w 7020377"/>
              <a:gd name="connsiteY25" fmla="*/ 6858000 h 6858000"/>
              <a:gd name="connsiteX26" fmla="*/ 2398336 w 7020377"/>
              <a:gd name="connsiteY26" fmla="*/ 6858000 h 6858000"/>
              <a:gd name="connsiteX27" fmla="*/ 1275934 w 7020377"/>
              <a:gd name="connsiteY27" fmla="*/ 6858000 h 6858000"/>
              <a:gd name="connsiteX28" fmla="*/ 0 w 7020377"/>
              <a:gd name="connsiteY28" fmla="*/ 6858000 h 6858000"/>
              <a:gd name="connsiteX29" fmla="*/ 0 w 7020377"/>
              <a:gd name="connsiteY29" fmla="*/ 5860486 h 6858000"/>
              <a:gd name="connsiteX30" fmla="*/ 0 w 7020377"/>
              <a:gd name="connsiteY30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20377" h="6858000">
                <a:moveTo>
                  <a:pt x="0" y="0"/>
                </a:moveTo>
                <a:lnTo>
                  <a:pt x="1524909" y="0"/>
                </a:lnTo>
                <a:lnTo>
                  <a:pt x="2398336" y="0"/>
                </a:lnTo>
                <a:lnTo>
                  <a:pt x="3120570" y="0"/>
                </a:lnTo>
                <a:lnTo>
                  <a:pt x="3181350" y="0"/>
                </a:lnTo>
                <a:lnTo>
                  <a:pt x="3848100" y="0"/>
                </a:lnTo>
                <a:lnTo>
                  <a:pt x="3923245" y="0"/>
                </a:lnTo>
                <a:lnTo>
                  <a:pt x="4203480" y="0"/>
                </a:lnTo>
                <a:lnTo>
                  <a:pt x="4622041" y="0"/>
                </a:lnTo>
                <a:lnTo>
                  <a:pt x="5579686" y="0"/>
                </a:lnTo>
                <a:lnTo>
                  <a:pt x="6246436" y="0"/>
                </a:lnTo>
                <a:lnTo>
                  <a:pt x="6601816" y="0"/>
                </a:lnTo>
                <a:lnTo>
                  <a:pt x="7020377" y="0"/>
                </a:lnTo>
                <a:lnTo>
                  <a:pt x="6889727" y="203795"/>
                </a:lnTo>
                <a:cubicBezTo>
                  <a:pt x="6318314" y="1144214"/>
                  <a:pt x="5989261" y="2248180"/>
                  <a:pt x="5989261" y="3429000"/>
                </a:cubicBezTo>
                <a:cubicBezTo>
                  <a:pt x="5989261" y="4609821"/>
                  <a:pt x="6318314" y="5713787"/>
                  <a:pt x="6889727" y="6654205"/>
                </a:cubicBezTo>
                <a:lnTo>
                  <a:pt x="7020377" y="6858000"/>
                </a:lnTo>
                <a:lnTo>
                  <a:pt x="6850790" y="6858000"/>
                </a:lnTo>
                <a:lnTo>
                  <a:pt x="6246436" y="6858000"/>
                </a:lnTo>
                <a:lnTo>
                  <a:pt x="5579686" y="6858000"/>
                </a:ln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674270" y="6858000"/>
                </a:lnTo>
                <a:lnTo>
                  <a:pt x="3181350" y="6858000"/>
                </a:lnTo>
                <a:lnTo>
                  <a:pt x="3120570" y="6858000"/>
                </a:lnTo>
                <a:lnTo>
                  <a:pt x="2398336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7560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9" y="404812"/>
            <a:ext cx="4875213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08800" y="1557339"/>
            <a:ext cx="4875213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888163" y="5435602"/>
            <a:ext cx="4895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39499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68875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799513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4032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0075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7" pos="4974" userDrawn="1">
          <p15:clr>
            <a:srgbClr val="A4A3A4"/>
          </p15:clr>
        </p15:guide>
        <p15:guide id="8" pos="517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658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02666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36674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70682" y="1871971"/>
            <a:ext cx="2252662" cy="22510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38933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877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0820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90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  <p15:guide id="9" pos="5586" userDrawn="1">
          <p15:clr>
            <a:srgbClr val="A4A3A4"/>
          </p15:clr>
        </p15:guide>
        <p15:guide id="10" pos="5790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3875391" cy="4330700"/>
          </a:xfrm>
          <a:custGeom>
            <a:avLst/>
            <a:gdLst>
              <a:gd name="connsiteX0" fmla="*/ 417122 w 3875391"/>
              <a:gd name="connsiteY0" fmla="*/ 0 h 4330700"/>
              <a:gd name="connsiteX1" fmla="*/ 2700571 w 3875391"/>
              <a:gd name="connsiteY1" fmla="*/ 0 h 4330700"/>
              <a:gd name="connsiteX2" fmla="*/ 2854048 w 3875391"/>
              <a:gd name="connsiteY2" fmla="*/ 93240 h 4330700"/>
              <a:gd name="connsiteX3" fmla="*/ 3875391 w 3875391"/>
              <a:gd name="connsiteY3" fmla="*/ 2014156 h 4330700"/>
              <a:gd name="connsiteX4" fmla="*/ 3479762 w 3875391"/>
              <a:gd name="connsiteY4" fmla="*/ 3309358 h 4330700"/>
              <a:gd name="connsiteX5" fmla="*/ 3457575 w 3875391"/>
              <a:gd name="connsiteY5" fmla="*/ 3339027 h 4330700"/>
              <a:gd name="connsiteX6" fmla="*/ 3457575 w 3875391"/>
              <a:gd name="connsiteY6" fmla="*/ 3343274 h 4330700"/>
              <a:gd name="connsiteX7" fmla="*/ 3454399 w 3875391"/>
              <a:gd name="connsiteY7" fmla="*/ 3343274 h 4330700"/>
              <a:gd name="connsiteX8" fmla="*/ 3346405 w 3875391"/>
              <a:gd name="connsiteY8" fmla="*/ 3487693 h 4330700"/>
              <a:gd name="connsiteX9" fmla="*/ 1558846 w 3875391"/>
              <a:gd name="connsiteY9" fmla="*/ 4330700 h 4330700"/>
              <a:gd name="connsiteX10" fmla="*/ 85309 w 3875391"/>
              <a:gd name="connsiteY10" fmla="*/ 3801714 h 4330700"/>
              <a:gd name="connsiteX11" fmla="*/ 0 w 3875391"/>
              <a:gd name="connsiteY11" fmla="*/ 3724180 h 4330700"/>
              <a:gd name="connsiteX12" fmla="*/ 0 w 3875391"/>
              <a:gd name="connsiteY12" fmla="*/ 304131 h 4330700"/>
              <a:gd name="connsiteX13" fmla="*/ 85309 w 3875391"/>
              <a:gd name="connsiteY13" fmla="*/ 226597 h 4330700"/>
              <a:gd name="connsiteX14" fmla="*/ 263644 w 3875391"/>
              <a:gd name="connsiteY14" fmla="*/ 9324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5391" h="4330700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70253" y="509540"/>
                  <a:pt x="3875391" y="1214535"/>
                  <a:pt x="3875391" y="2014156"/>
                </a:cubicBezTo>
                <a:cubicBezTo>
                  <a:pt x="3875391" y="2493928"/>
                  <a:pt x="3729542" y="2939635"/>
                  <a:pt x="3479762" y="3309358"/>
                </a:cubicBezTo>
                <a:lnTo>
                  <a:pt x="3457575" y="3339027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346405" y="3487693"/>
                </a:lnTo>
                <a:cubicBezTo>
                  <a:pt x="2921516" y="4002539"/>
                  <a:pt x="2278504" y="4330700"/>
                  <a:pt x="1558846" y="4330700"/>
                </a:cubicBezTo>
                <a:cubicBezTo>
                  <a:pt x="999112" y="4330700"/>
                  <a:pt x="485745" y="4132183"/>
                  <a:pt x="85309" y="3801714"/>
                </a:cubicBezTo>
                <a:lnTo>
                  <a:pt x="0" y="3724180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360000" bIns="360000" anchor="ctr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730171"/>
            <a:ext cx="0" cy="247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38625" y="404812"/>
            <a:ext cx="7545387" cy="579596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5" pos="2661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619" y="1871971"/>
            <a:ext cx="1814648" cy="18133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70147" y="1871971"/>
            <a:ext cx="1814648" cy="1813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88675" y="1871971"/>
            <a:ext cx="1814648" cy="1813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511188" y="1871971"/>
            <a:ext cx="1814648" cy="1813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814650" y="1871971"/>
            <a:ext cx="1814648" cy="1813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1450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6500" y="3927674"/>
            <a:ext cx="2158999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6475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9937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5" userDrawn="1">
          <p15:clr>
            <a:srgbClr val="A4A3A4"/>
          </p15:clr>
        </p15:guide>
        <p15:guide id="2" pos="1708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9" pos="5972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22D6C5-1545-4757-9B25-B461E29D42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8515" y="1518051"/>
            <a:ext cx="8085491" cy="45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36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3909F97-7CA3-41A4-812C-1319BA9E63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8400"/>
            <a:ext cx="3049583" cy="1795108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7C1697E-0BEE-4C63-A6B8-7B7939CAE2C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7038" y="404813"/>
            <a:ext cx="5613716" cy="6453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54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5DD-21BA-480F-A05C-7F9B5BB967C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9E5658-C326-48E1-9964-6BB372333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A23514BC-4620-4E91-9F3A-CB5F96A6AFC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4144"/>
            <a:ext cx="3049200" cy="1796400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E19D6AD-02C4-4B98-9F9C-0F03C161800F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6588000" t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388" y="744537"/>
            <a:ext cx="5135562" cy="5135562"/>
          </a:xfrm>
          <a:custGeom>
            <a:avLst/>
            <a:gdLst>
              <a:gd name="connsiteX0" fmla="*/ 3035300 w 6070600"/>
              <a:gd name="connsiteY0" fmla="*/ 0 h 6070600"/>
              <a:gd name="connsiteX1" fmla="*/ 3647019 w 6070600"/>
              <a:gd name="connsiteY1" fmla="*/ 61667 h 6070600"/>
              <a:gd name="connsiteX2" fmla="*/ 3789752 w 6070600"/>
              <a:gd name="connsiteY2" fmla="*/ 98367 h 6070600"/>
              <a:gd name="connsiteX3" fmla="*/ 3789752 w 6070600"/>
              <a:gd name="connsiteY3" fmla="*/ 98367 h 6070600"/>
              <a:gd name="connsiteX4" fmla="*/ 3817989 w 6070600"/>
              <a:gd name="connsiteY4" fmla="*/ 105627 h 6070600"/>
              <a:gd name="connsiteX5" fmla="*/ 3937906 w 6070600"/>
              <a:gd name="connsiteY5" fmla="*/ 136461 h 6070600"/>
              <a:gd name="connsiteX6" fmla="*/ 4194228 w 6070600"/>
              <a:gd name="connsiteY6" fmla="*/ 230276 h 6070600"/>
              <a:gd name="connsiteX7" fmla="*/ 4272436 w 6070600"/>
              <a:gd name="connsiteY7" fmla="*/ 265342 h 6070600"/>
              <a:gd name="connsiteX8" fmla="*/ 4441383 w 6070600"/>
              <a:gd name="connsiteY8" fmla="*/ 346728 h 6070600"/>
              <a:gd name="connsiteX9" fmla="*/ 4526154 w 6070600"/>
              <a:gd name="connsiteY9" fmla="*/ 393105 h 6070600"/>
              <a:gd name="connsiteX10" fmla="*/ 4681392 w 6070600"/>
              <a:gd name="connsiteY10" fmla="*/ 487414 h 6070600"/>
              <a:gd name="connsiteX11" fmla="*/ 4757518 w 6070600"/>
              <a:gd name="connsiteY11" fmla="*/ 537190 h 6070600"/>
              <a:gd name="connsiteX12" fmla="*/ 4931089 w 6070600"/>
              <a:gd name="connsiteY12" fmla="*/ 666984 h 6070600"/>
              <a:gd name="connsiteX13" fmla="*/ 4972038 w 6070600"/>
              <a:gd name="connsiteY13" fmla="*/ 698573 h 6070600"/>
              <a:gd name="connsiteX14" fmla="*/ 5169719 w 6070600"/>
              <a:gd name="connsiteY14" fmla="*/ 878237 h 6070600"/>
              <a:gd name="connsiteX15" fmla="*/ 5220040 w 6070600"/>
              <a:gd name="connsiteY15" fmla="*/ 931334 h 6070600"/>
              <a:gd name="connsiteX16" fmla="*/ 5351649 w 6070600"/>
              <a:gd name="connsiteY16" fmla="*/ 1076140 h 6070600"/>
              <a:gd name="connsiteX17" fmla="*/ 5411013 w 6070600"/>
              <a:gd name="connsiteY17" fmla="*/ 1149404 h 6070600"/>
              <a:gd name="connsiteX18" fmla="*/ 5518492 w 6070600"/>
              <a:gd name="connsiteY18" fmla="*/ 1293133 h 6070600"/>
              <a:gd name="connsiteX19" fmla="*/ 5572142 w 6070600"/>
              <a:gd name="connsiteY19" fmla="*/ 1371030 h 6070600"/>
              <a:gd name="connsiteX20" fmla="*/ 5674235 w 6070600"/>
              <a:gd name="connsiteY20" fmla="*/ 1539081 h 6070600"/>
              <a:gd name="connsiteX21" fmla="*/ 5711243 w 6070600"/>
              <a:gd name="connsiteY21" fmla="*/ 1602999 h 6070600"/>
              <a:gd name="connsiteX22" fmla="*/ 5828486 w 6070600"/>
              <a:gd name="connsiteY22" fmla="*/ 1846382 h 6070600"/>
              <a:gd name="connsiteX23" fmla="*/ 5847251 w 6070600"/>
              <a:gd name="connsiteY23" fmla="*/ 1895299 h 6070600"/>
              <a:gd name="connsiteX24" fmla="*/ 5923089 w 6070600"/>
              <a:gd name="connsiteY24" fmla="*/ 2102503 h 6070600"/>
              <a:gd name="connsiteX25" fmla="*/ 5949298 w 6070600"/>
              <a:gd name="connsiteY25" fmla="*/ 2191649 h 6070600"/>
              <a:gd name="connsiteX26" fmla="*/ 5995703 w 6070600"/>
              <a:gd name="connsiteY26" fmla="*/ 2372124 h 6070600"/>
              <a:gd name="connsiteX27" fmla="*/ 6024462 w 6070600"/>
              <a:gd name="connsiteY27" fmla="*/ 2510537 h 6070600"/>
              <a:gd name="connsiteX28" fmla="*/ 6031283 w 6070600"/>
              <a:gd name="connsiteY28" fmla="*/ 2548729 h 6070600"/>
              <a:gd name="connsiteX29" fmla="*/ 6057844 w 6070600"/>
              <a:gd name="connsiteY29" fmla="*/ 2763290 h 6070600"/>
              <a:gd name="connsiteX30" fmla="*/ 6061300 w 6070600"/>
              <a:gd name="connsiteY30" fmla="*/ 2808740 h 6070600"/>
              <a:gd name="connsiteX31" fmla="*/ 6070600 w 6070600"/>
              <a:gd name="connsiteY31" fmla="*/ 3035300 h 6070600"/>
              <a:gd name="connsiteX32" fmla="*/ 6062723 w 6070600"/>
              <a:gd name="connsiteY32" fmla="*/ 3243146 h 6070600"/>
              <a:gd name="connsiteX33" fmla="*/ 6058818 w 6070600"/>
              <a:gd name="connsiteY33" fmla="*/ 3294506 h 6070600"/>
              <a:gd name="connsiteX34" fmla="*/ 6035627 w 6070600"/>
              <a:gd name="connsiteY34" fmla="*/ 3497545 h 6070600"/>
              <a:gd name="connsiteX35" fmla="*/ 6035627 w 6070600"/>
              <a:gd name="connsiteY35" fmla="*/ 3497546 h 6070600"/>
              <a:gd name="connsiteX36" fmla="*/ 6035626 w 6070600"/>
              <a:gd name="connsiteY36" fmla="*/ 3497550 h 6070600"/>
              <a:gd name="connsiteX37" fmla="*/ 6001364 w 6070600"/>
              <a:gd name="connsiteY37" fmla="*/ 3676459 h 6070600"/>
              <a:gd name="connsiteX38" fmla="*/ 5934139 w 6070600"/>
              <a:gd name="connsiteY38" fmla="*/ 3937906 h 6070600"/>
              <a:gd name="connsiteX39" fmla="*/ 5842195 w 6070600"/>
              <a:gd name="connsiteY39" fmla="*/ 4189117 h 6070600"/>
              <a:gd name="connsiteX40" fmla="*/ 5810609 w 6070600"/>
              <a:gd name="connsiteY40" fmla="*/ 4261328 h 6070600"/>
              <a:gd name="connsiteX41" fmla="*/ 5725424 w 6070600"/>
              <a:gd name="connsiteY41" fmla="*/ 4438163 h 6070600"/>
              <a:gd name="connsiteX42" fmla="*/ 5688952 w 6070600"/>
              <a:gd name="connsiteY42" fmla="*/ 4507296 h 6070600"/>
              <a:gd name="connsiteX43" fmla="*/ 5552219 w 6070600"/>
              <a:gd name="connsiteY43" fmla="*/ 4732365 h 6070600"/>
              <a:gd name="connsiteX44" fmla="*/ 5394921 w 6070600"/>
              <a:gd name="connsiteY44" fmla="*/ 4942717 h 6070600"/>
              <a:gd name="connsiteX45" fmla="*/ 5344783 w 6070600"/>
              <a:gd name="connsiteY45" fmla="*/ 5002015 h 6070600"/>
              <a:gd name="connsiteX46" fmla="*/ 5214216 w 6070600"/>
              <a:gd name="connsiteY46" fmla="*/ 5145674 h 6070600"/>
              <a:gd name="connsiteX47" fmla="*/ 5160026 w 6070600"/>
              <a:gd name="connsiteY47" fmla="*/ 5201173 h 6070600"/>
              <a:gd name="connsiteX48" fmla="*/ 4966033 w 6070600"/>
              <a:gd name="connsiteY48" fmla="*/ 5377485 h 6070600"/>
              <a:gd name="connsiteX49" fmla="*/ 4755837 w 6070600"/>
              <a:gd name="connsiteY49" fmla="*/ 5534667 h 6070600"/>
              <a:gd name="connsiteX50" fmla="*/ 4690842 w 6070600"/>
              <a:gd name="connsiteY50" fmla="*/ 5577445 h 6070600"/>
              <a:gd name="connsiteX51" fmla="*/ 4524051 w 6070600"/>
              <a:gd name="connsiteY51" fmla="*/ 5678773 h 6070600"/>
              <a:gd name="connsiteX52" fmla="*/ 4455737 w 6070600"/>
              <a:gd name="connsiteY52" fmla="*/ 5716958 h 6070600"/>
              <a:gd name="connsiteX53" fmla="*/ 4216777 w 6070600"/>
              <a:gd name="connsiteY53" fmla="*/ 5832071 h 6070600"/>
              <a:gd name="connsiteX54" fmla="*/ 4216776 w 6070600"/>
              <a:gd name="connsiteY54" fmla="*/ 5832071 h 6070600"/>
              <a:gd name="connsiteX55" fmla="*/ 4199821 w 6070600"/>
              <a:gd name="connsiteY55" fmla="*/ 5838277 h 6070600"/>
              <a:gd name="connsiteX56" fmla="*/ 3937906 w 6070600"/>
              <a:gd name="connsiteY56" fmla="*/ 5934139 h 6070600"/>
              <a:gd name="connsiteX57" fmla="*/ 3035300 w 6070600"/>
              <a:gd name="connsiteY57" fmla="*/ 6070600 h 6070600"/>
              <a:gd name="connsiteX58" fmla="*/ 0 w 6070600"/>
              <a:gd name="connsiteY58" fmla="*/ 3035300 h 6070600"/>
              <a:gd name="connsiteX59" fmla="*/ 3035300 w 6070600"/>
              <a:gd name="connsiteY59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0600" h="6070600">
                <a:moveTo>
                  <a:pt x="3035300" y="0"/>
                </a:moveTo>
                <a:cubicBezTo>
                  <a:pt x="3244844" y="0"/>
                  <a:pt x="3449428" y="21234"/>
                  <a:pt x="3647019" y="61667"/>
                </a:cubicBezTo>
                <a:lnTo>
                  <a:pt x="3789752" y="98367"/>
                </a:lnTo>
                <a:lnTo>
                  <a:pt x="3789752" y="98367"/>
                </a:lnTo>
                <a:lnTo>
                  <a:pt x="3817989" y="105627"/>
                </a:lnTo>
                <a:lnTo>
                  <a:pt x="3937906" y="136461"/>
                </a:lnTo>
                <a:lnTo>
                  <a:pt x="4194228" y="230276"/>
                </a:lnTo>
                <a:lnTo>
                  <a:pt x="4272436" y="265342"/>
                </a:lnTo>
                <a:lnTo>
                  <a:pt x="4441383" y="346728"/>
                </a:lnTo>
                <a:lnTo>
                  <a:pt x="4526154" y="393105"/>
                </a:lnTo>
                <a:lnTo>
                  <a:pt x="4681392" y="487414"/>
                </a:lnTo>
                <a:lnTo>
                  <a:pt x="4757518" y="537190"/>
                </a:lnTo>
                <a:lnTo>
                  <a:pt x="4931089" y="666984"/>
                </a:lnTo>
                <a:lnTo>
                  <a:pt x="4972038" y="698573"/>
                </a:lnTo>
                <a:lnTo>
                  <a:pt x="5169719" y="878237"/>
                </a:lnTo>
                <a:lnTo>
                  <a:pt x="5220040" y="931334"/>
                </a:lnTo>
                <a:lnTo>
                  <a:pt x="5351649" y="1076140"/>
                </a:lnTo>
                <a:lnTo>
                  <a:pt x="5411013" y="1149404"/>
                </a:lnTo>
                <a:lnTo>
                  <a:pt x="5518492" y="1293133"/>
                </a:lnTo>
                <a:lnTo>
                  <a:pt x="5572142" y="1371030"/>
                </a:lnTo>
                <a:lnTo>
                  <a:pt x="5674235" y="1539081"/>
                </a:lnTo>
                <a:lnTo>
                  <a:pt x="5711243" y="1602999"/>
                </a:lnTo>
                <a:lnTo>
                  <a:pt x="5828486" y="1846382"/>
                </a:lnTo>
                <a:lnTo>
                  <a:pt x="5847251" y="1895299"/>
                </a:lnTo>
                <a:lnTo>
                  <a:pt x="5923089" y="2102503"/>
                </a:lnTo>
                <a:lnTo>
                  <a:pt x="5949298" y="2191649"/>
                </a:lnTo>
                <a:lnTo>
                  <a:pt x="5995703" y="2372124"/>
                </a:lnTo>
                <a:lnTo>
                  <a:pt x="6024462" y="2510537"/>
                </a:lnTo>
                <a:lnTo>
                  <a:pt x="6031283" y="2548729"/>
                </a:lnTo>
                <a:lnTo>
                  <a:pt x="6057844" y="2763290"/>
                </a:lnTo>
                <a:lnTo>
                  <a:pt x="6061300" y="2808740"/>
                </a:lnTo>
                <a:lnTo>
                  <a:pt x="6070600" y="3035300"/>
                </a:lnTo>
                <a:lnTo>
                  <a:pt x="6062723" y="3243146"/>
                </a:lnTo>
                <a:lnTo>
                  <a:pt x="6058818" y="3294506"/>
                </a:lnTo>
                <a:lnTo>
                  <a:pt x="6035627" y="3497545"/>
                </a:lnTo>
                <a:lnTo>
                  <a:pt x="6035627" y="3497546"/>
                </a:lnTo>
                <a:lnTo>
                  <a:pt x="6035626" y="3497550"/>
                </a:lnTo>
                <a:lnTo>
                  <a:pt x="6001364" y="3676459"/>
                </a:lnTo>
                <a:lnTo>
                  <a:pt x="5934139" y="3937906"/>
                </a:lnTo>
                <a:lnTo>
                  <a:pt x="5842195" y="4189117"/>
                </a:lnTo>
                <a:lnTo>
                  <a:pt x="5810609" y="4261328"/>
                </a:lnTo>
                <a:lnTo>
                  <a:pt x="5725424" y="4438163"/>
                </a:lnTo>
                <a:lnTo>
                  <a:pt x="5688952" y="4507296"/>
                </a:lnTo>
                <a:lnTo>
                  <a:pt x="5552219" y="4732365"/>
                </a:lnTo>
                <a:lnTo>
                  <a:pt x="5394921" y="4942717"/>
                </a:lnTo>
                <a:lnTo>
                  <a:pt x="5344783" y="5002015"/>
                </a:lnTo>
                <a:lnTo>
                  <a:pt x="5214216" y="5145674"/>
                </a:lnTo>
                <a:lnTo>
                  <a:pt x="5160026" y="5201173"/>
                </a:lnTo>
                <a:lnTo>
                  <a:pt x="4966033" y="5377485"/>
                </a:lnTo>
                <a:lnTo>
                  <a:pt x="4755837" y="5534667"/>
                </a:lnTo>
                <a:lnTo>
                  <a:pt x="4690842" y="5577445"/>
                </a:lnTo>
                <a:lnTo>
                  <a:pt x="4524051" y="5678773"/>
                </a:lnTo>
                <a:lnTo>
                  <a:pt x="4455737" y="5716958"/>
                </a:lnTo>
                <a:lnTo>
                  <a:pt x="4216777" y="5832071"/>
                </a:lnTo>
                <a:lnTo>
                  <a:pt x="4216776" y="5832071"/>
                </a:lnTo>
                <a:lnTo>
                  <a:pt x="4199821" y="5838277"/>
                </a:lnTo>
                <a:lnTo>
                  <a:pt x="3937906" y="5934139"/>
                </a:lnTo>
                <a:cubicBezTo>
                  <a:pt x="3652773" y="6022825"/>
                  <a:pt x="3349616" y="6070600"/>
                  <a:pt x="3035300" y="6070600"/>
                </a:cubicBezTo>
                <a:cubicBezTo>
                  <a:pt x="1358950" y="6070600"/>
                  <a:pt x="0" y="4711650"/>
                  <a:pt x="0" y="3035300"/>
                </a:cubicBezTo>
                <a:cubicBezTo>
                  <a:pt x="0" y="1358950"/>
                  <a:pt x="1358950" y="0"/>
                  <a:pt x="30353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87E5A-4AC6-4082-8355-9708308C8BD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0" tIns="0" rIns="6588000" bIns="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818" y="1"/>
            <a:ext cx="6116183" cy="5588001"/>
          </a:xfrm>
          <a:custGeom>
            <a:avLst/>
            <a:gdLst>
              <a:gd name="connsiteX0" fmla="*/ 354640 w 6116183"/>
              <a:gd name="connsiteY0" fmla="*/ 0 h 5588001"/>
              <a:gd name="connsiteX1" fmla="*/ 6116183 w 6116183"/>
              <a:gd name="connsiteY1" fmla="*/ 0 h 5588001"/>
              <a:gd name="connsiteX2" fmla="*/ 6116183 w 6116183"/>
              <a:gd name="connsiteY2" fmla="*/ 4944550 h 5588001"/>
              <a:gd name="connsiteX3" fmla="*/ 6115373 w 6116183"/>
              <a:gd name="connsiteY3" fmla="*/ 4945083 h 5588001"/>
              <a:gd name="connsiteX4" fmla="*/ 5897930 w 6116183"/>
              <a:gd name="connsiteY4" fmla="*/ 5077183 h 5588001"/>
              <a:gd name="connsiteX5" fmla="*/ 5808870 w 6116183"/>
              <a:gd name="connsiteY5" fmla="*/ 5126964 h 5588001"/>
              <a:gd name="connsiteX6" fmla="*/ 5497342 w 6116183"/>
              <a:gd name="connsiteY6" fmla="*/ 5277035 h 5588001"/>
              <a:gd name="connsiteX7" fmla="*/ 5497341 w 6116183"/>
              <a:gd name="connsiteY7" fmla="*/ 5277035 h 5588001"/>
              <a:gd name="connsiteX8" fmla="*/ 5475237 w 6116183"/>
              <a:gd name="connsiteY8" fmla="*/ 5285126 h 5588001"/>
              <a:gd name="connsiteX9" fmla="*/ 5133783 w 6116183"/>
              <a:gd name="connsiteY9" fmla="*/ 5410099 h 5588001"/>
              <a:gd name="connsiteX10" fmla="*/ 3957070 w 6116183"/>
              <a:gd name="connsiteY10" fmla="*/ 5588001 h 5588001"/>
              <a:gd name="connsiteX11" fmla="*/ 0 w 6116183"/>
              <a:gd name="connsiteY11" fmla="*/ 1630931 h 5588001"/>
              <a:gd name="connsiteX12" fmla="*/ 310966 w 6116183"/>
              <a:gd name="connsiteY12" fmla="*/ 9066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183" h="5588001">
                <a:moveTo>
                  <a:pt x="354640" y="0"/>
                </a:moveTo>
                <a:lnTo>
                  <a:pt x="6116183" y="0"/>
                </a:lnTo>
                <a:lnTo>
                  <a:pt x="6116183" y="4944550"/>
                </a:lnTo>
                <a:lnTo>
                  <a:pt x="6115373" y="4945083"/>
                </a:lnTo>
                <a:lnTo>
                  <a:pt x="5897930" y="5077183"/>
                </a:lnTo>
                <a:lnTo>
                  <a:pt x="5808870" y="5126964"/>
                </a:lnTo>
                <a:lnTo>
                  <a:pt x="5497342" y="5277035"/>
                </a:lnTo>
                <a:lnTo>
                  <a:pt x="5497341" y="5277035"/>
                </a:lnTo>
                <a:lnTo>
                  <a:pt x="5475237" y="5285126"/>
                </a:lnTo>
                <a:lnTo>
                  <a:pt x="5133783" y="5410099"/>
                </a:lnTo>
                <a:cubicBezTo>
                  <a:pt x="4762059" y="5525718"/>
                  <a:pt x="4366839" y="5588001"/>
                  <a:pt x="3957070" y="5588001"/>
                </a:cubicBezTo>
                <a:cubicBezTo>
                  <a:pt x="1771641" y="5588001"/>
                  <a:pt x="0" y="3816361"/>
                  <a:pt x="0" y="1630931"/>
                </a:cubicBezTo>
                <a:cubicBezTo>
                  <a:pt x="0" y="1084574"/>
                  <a:pt x="110728" y="564078"/>
                  <a:pt x="310966" y="9066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576000" tIns="360000" rIns="396000" bIns="136800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993901"/>
            <a:ext cx="4570413" cy="2288540"/>
          </a:xfrm>
        </p:spPr>
        <p:txBody>
          <a:bodyPr vert="horz" lIns="0" tIns="0" rIns="0" bIns="0" rtlCol="0" anchor="ctr" anchorCtr="0">
            <a:normAutofit/>
          </a:bodyPr>
          <a:lstStyle>
            <a:lvl1pPr algn="l">
              <a:defRPr lang="en-US" sz="60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0132" y="0"/>
            <a:ext cx="6731869" cy="6858000"/>
          </a:xfrm>
          <a:custGeom>
            <a:avLst/>
            <a:gdLst>
              <a:gd name="connsiteX0" fmla="*/ 2376274 w 6731869"/>
              <a:gd name="connsiteY0" fmla="*/ 0 h 6858000"/>
              <a:gd name="connsiteX1" fmla="*/ 5054843 w 6731869"/>
              <a:gd name="connsiteY1" fmla="*/ 0 h 6858000"/>
              <a:gd name="connsiteX2" fmla="*/ 5161821 w 6731869"/>
              <a:gd name="connsiteY2" fmla="*/ 42383 h 6858000"/>
              <a:gd name="connsiteX3" fmla="*/ 6582663 w 6731869"/>
              <a:gd name="connsiteY3" fmla="*/ 1107621 h 6858000"/>
              <a:gd name="connsiteX4" fmla="*/ 6731869 w 6731869"/>
              <a:gd name="connsiteY4" fmla="*/ 1308112 h 6858000"/>
              <a:gd name="connsiteX5" fmla="*/ 6731869 w 6731869"/>
              <a:gd name="connsiteY5" fmla="*/ 5656777 h 6858000"/>
              <a:gd name="connsiteX6" fmla="*/ 6582663 w 6731869"/>
              <a:gd name="connsiteY6" fmla="*/ 5857268 h 6858000"/>
              <a:gd name="connsiteX7" fmla="*/ 5326406 w 6731869"/>
              <a:gd name="connsiteY7" fmla="*/ 6847739 h 6858000"/>
              <a:gd name="connsiteX8" fmla="*/ 5303818 w 6731869"/>
              <a:gd name="connsiteY8" fmla="*/ 6858000 h 6858000"/>
              <a:gd name="connsiteX9" fmla="*/ 2127298 w 6731869"/>
              <a:gd name="connsiteY9" fmla="*/ 6858000 h 6858000"/>
              <a:gd name="connsiteX10" fmla="*/ 2104710 w 6731869"/>
              <a:gd name="connsiteY10" fmla="*/ 6847739 h 6858000"/>
              <a:gd name="connsiteX11" fmla="*/ 0 w 6731869"/>
              <a:gd name="connsiteY11" fmla="*/ 3482444 h 6858000"/>
              <a:gd name="connsiteX12" fmla="*/ 2269295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2376274" y="0"/>
                </a:moveTo>
                <a:lnTo>
                  <a:pt x="5054843" y="0"/>
                </a:lnTo>
                <a:lnTo>
                  <a:pt x="5161821" y="42383"/>
                </a:lnTo>
                <a:cubicBezTo>
                  <a:pt x="5717475" y="278537"/>
                  <a:pt x="6204059" y="646648"/>
                  <a:pt x="6582663" y="1107621"/>
                </a:cubicBezTo>
                <a:lnTo>
                  <a:pt x="6731869" y="1308112"/>
                </a:lnTo>
                <a:lnTo>
                  <a:pt x="6731869" y="5656777"/>
                </a:lnTo>
                <a:lnTo>
                  <a:pt x="6582663" y="5857268"/>
                </a:lnTo>
                <a:cubicBezTo>
                  <a:pt x="6241919" y="6272143"/>
                  <a:pt x="5813712" y="6611800"/>
                  <a:pt x="5326406" y="6847739"/>
                </a:cubicBezTo>
                <a:lnTo>
                  <a:pt x="5303818" y="6858000"/>
                </a:lnTo>
                <a:lnTo>
                  <a:pt x="2127298" y="6858000"/>
                </a:lnTo>
                <a:lnTo>
                  <a:pt x="2104710" y="6847739"/>
                </a:lnTo>
                <a:cubicBezTo>
                  <a:pt x="859373" y="6244784"/>
                  <a:pt x="0" y="4964456"/>
                  <a:pt x="0" y="3482444"/>
                </a:cubicBezTo>
                <a:cubicBezTo>
                  <a:pt x="0" y="1935997"/>
                  <a:pt x="935726" y="609153"/>
                  <a:pt x="2269295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31869" cy="6858000"/>
          </a:xfrm>
          <a:custGeom>
            <a:avLst/>
            <a:gdLst>
              <a:gd name="connsiteX0" fmla="*/ 1677026 w 6731869"/>
              <a:gd name="connsiteY0" fmla="*/ 0 h 6858000"/>
              <a:gd name="connsiteX1" fmla="*/ 4355595 w 6731869"/>
              <a:gd name="connsiteY1" fmla="*/ 0 h 6858000"/>
              <a:gd name="connsiteX2" fmla="*/ 4462574 w 6731869"/>
              <a:gd name="connsiteY2" fmla="*/ 42383 h 6858000"/>
              <a:gd name="connsiteX3" fmla="*/ 6731869 w 6731869"/>
              <a:gd name="connsiteY3" fmla="*/ 3482444 h 6858000"/>
              <a:gd name="connsiteX4" fmla="*/ 4627159 w 6731869"/>
              <a:gd name="connsiteY4" fmla="*/ 6847739 h 6858000"/>
              <a:gd name="connsiteX5" fmla="*/ 4604571 w 6731869"/>
              <a:gd name="connsiteY5" fmla="*/ 6858000 h 6858000"/>
              <a:gd name="connsiteX6" fmla="*/ 1428051 w 6731869"/>
              <a:gd name="connsiteY6" fmla="*/ 6858000 h 6858000"/>
              <a:gd name="connsiteX7" fmla="*/ 1405463 w 6731869"/>
              <a:gd name="connsiteY7" fmla="*/ 6847739 h 6858000"/>
              <a:gd name="connsiteX8" fmla="*/ 149206 w 6731869"/>
              <a:gd name="connsiteY8" fmla="*/ 5857268 h 6858000"/>
              <a:gd name="connsiteX9" fmla="*/ 0 w 6731869"/>
              <a:gd name="connsiteY9" fmla="*/ 5656777 h 6858000"/>
              <a:gd name="connsiteX10" fmla="*/ 0 w 6731869"/>
              <a:gd name="connsiteY10" fmla="*/ 1308112 h 6858000"/>
              <a:gd name="connsiteX11" fmla="*/ 149206 w 6731869"/>
              <a:gd name="connsiteY11" fmla="*/ 1107621 h 6858000"/>
              <a:gd name="connsiteX12" fmla="*/ 1570048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1677026" y="0"/>
                </a:moveTo>
                <a:lnTo>
                  <a:pt x="4355595" y="0"/>
                </a:lnTo>
                <a:lnTo>
                  <a:pt x="4462574" y="42383"/>
                </a:lnTo>
                <a:cubicBezTo>
                  <a:pt x="5796143" y="609153"/>
                  <a:pt x="6731869" y="1935997"/>
                  <a:pt x="6731869" y="3482444"/>
                </a:cubicBezTo>
                <a:cubicBezTo>
                  <a:pt x="6731869" y="4964456"/>
                  <a:pt x="5872496" y="6244784"/>
                  <a:pt x="4627159" y="6847739"/>
                </a:cubicBezTo>
                <a:lnTo>
                  <a:pt x="4604571" y="6858000"/>
                </a:lnTo>
                <a:lnTo>
                  <a:pt x="1428051" y="6858000"/>
                </a:lnTo>
                <a:lnTo>
                  <a:pt x="1405463" y="6847739"/>
                </a:lnTo>
                <a:cubicBezTo>
                  <a:pt x="918157" y="6611800"/>
                  <a:pt x="489950" y="6272143"/>
                  <a:pt x="149206" y="5857268"/>
                </a:cubicBezTo>
                <a:lnTo>
                  <a:pt x="0" y="5656777"/>
                </a:lnTo>
                <a:lnTo>
                  <a:pt x="0" y="1308112"/>
                </a:lnTo>
                <a:lnTo>
                  <a:pt x="149206" y="1107621"/>
                </a:lnTo>
                <a:cubicBezTo>
                  <a:pt x="527810" y="646648"/>
                  <a:pt x="1014394" y="278537"/>
                  <a:pt x="1570048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31870" y="2967335"/>
            <a:ext cx="505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3520" y="0"/>
            <a:ext cx="9204960" cy="6858000"/>
          </a:xfrm>
          <a:custGeom>
            <a:avLst/>
            <a:gdLst>
              <a:gd name="connsiteX0" fmla="*/ 1600111 w 9204960"/>
              <a:gd name="connsiteY0" fmla="*/ 0 h 6858000"/>
              <a:gd name="connsiteX1" fmla="*/ 7604849 w 9204960"/>
              <a:gd name="connsiteY1" fmla="*/ 0 h 6858000"/>
              <a:gd name="connsiteX2" fmla="*/ 7697084 w 9204960"/>
              <a:gd name="connsiteY2" fmla="*/ 79896 h 6858000"/>
              <a:gd name="connsiteX3" fmla="*/ 9204960 w 9204960"/>
              <a:gd name="connsiteY3" fmla="*/ 3486735 h 6858000"/>
              <a:gd name="connsiteX4" fmla="*/ 7856925 w 9204960"/>
              <a:gd name="connsiteY4" fmla="*/ 6741180 h 6858000"/>
              <a:gd name="connsiteX5" fmla="*/ 7734397 w 9204960"/>
              <a:gd name="connsiteY5" fmla="*/ 6858000 h 6858000"/>
              <a:gd name="connsiteX6" fmla="*/ 1470564 w 9204960"/>
              <a:gd name="connsiteY6" fmla="*/ 6858000 h 6858000"/>
              <a:gd name="connsiteX7" fmla="*/ 1348035 w 9204960"/>
              <a:gd name="connsiteY7" fmla="*/ 6741180 h 6858000"/>
              <a:gd name="connsiteX8" fmla="*/ 0 w 9204960"/>
              <a:gd name="connsiteY8" fmla="*/ 3486735 h 6858000"/>
              <a:gd name="connsiteX9" fmla="*/ 1507876 w 9204960"/>
              <a:gd name="connsiteY9" fmla="*/ 79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4960" h="6858000">
                <a:moveTo>
                  <a:pt x="1600111" y="0"/>
                </a:moveTo>
                <a:lnTo>
                  <a:pt x="7604849" y="0"/>
                </a:lnTo>
                <a:lnTo>
                  <a:pt x="7697084" y="79896"/>
                </a:lnTo>
                <a:cubicBezTo>
                  <a:pt x="8623404" y="921818"/>
                  <a:pt x="9204960" y="2136361"/>
                  <a:pt x="9204960" y="3486735"/>
                </a:cubicBezTo>
                <a:cubicBezTo>
                  <a:pt x="9204960" y="4757675"/>
                  <a:pt x="8689810" y="5908295"/>
                  <a:pt x="7856925" y="6741180"/>
                </a:cubicBezTo>
                <a:lnTo>
                  <a:pt x="7734397" y="6858000"/>
                </a:lnTo>
                <a:lnTo>
                  <a:pt x="1470564" y="6858000"/>
                </a:lnTo>
                <a:lnTo>
                  <a:pt x="1348035" y="6741180"/>
                </a:lnTo>
                <a:cubicBezTo>
                  <a:pt x="515150" y="5908295"/>
                  <a:pt x="0" y="4757675"/>
                  <a:pt x="0" y="3486735"/>
                </a:cubicBezTo>
                <a:cubicBezTo>
                  <a:pt x="0" y="2136361"/>
                  <a:pt x="581556" y="921818"/>
                  <a:pt x="1507876" y="7989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44000" tIns="1440000" rIns="1044000" bIns="226800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4057" y="4747984"/>
            <a:ext cx="4963886" cy="1086751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B80D5A71-6ACC-4545-A46D-A2D8753226D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  <a:custGeom>
            <a:avLst/>
            <a:gdLst>
              <a:gd name="connsiteX0" fmla="*/ 0 w 5562601"/>
              <a:gd name="connsiteY0" fmla="*/ 0 h 6858000"/>
              <a:gd name="connsiteX1" fmla="*/ 3124199 w 5562601"/>
              <a:gd name="connsiteY1" fmla="*/ 0 h 6858000"/>
              <a:gd name="connsiteX2" fmla="*/ 3694793 w 5562601"/>
              <a:gd name="connsiteY2" fmla="*/ 0 h 6858000"/>
              <a:gd name="connsiteX3" fmla="*/ 3762493 w 5562601"/>
              <a:gd name="connsiteY3" fmla="*/ 43402 h 6858000"/>
              <a:gd name="connsiteX4" fmla="*/ 5562601 w 5562601"/>
              <a:gd name="connsiteY4" fmla="*/ 3429000 h 6858000"/>
              <a:gd name="connsiteX5" fmla="*/ 3762493 w 5562601"/>
              <a:gd name="connsiteY5" fmla="*/ 6814598 h 6858000"/>
              <a:gd name="connsiteX6" fmla="*/ 3694792 w 5562601"/>
              <a:gd name="connsiteY6" fmla="*/ 6858000 h 6858000"/>
              <a:gd name="connsiteX7" fmla="*/ 0 w 5562601"/>
              <a:gd name="connsiteY7" fmla="*/ 6858000 h 6858000"/>
              <a:gd name="connsiteX8" fmla="*/ 0 w 5562601"/>
              <a:gd name="connsiteY8" fmla="*/ 2601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601" h="6858000">
                <a:moveTo>
                  <a:pt x="0" y="0"/>
                </a:moveTo>
                <a:lnTo>
                  <a:pt x="3124199" y="0"/>
                </a:lnTo>
                <a:lnTo>
                  <a:pt x="3694793" y="0"/>
                </a:lnTo>
                <a:lnTo>
                  <a:pt x="3762493" y="43402"/>
                </a:lnTo>
                <a:cubicBezTo>
                  <a:pt x="4848549" y="777127"/>
                  <a:pt x="5562601" y="2019676"/>
                  <a:pt x="5562601" y="3429000"/>
                </a:cubicBezTo>
                <a:cubicBezTo>
                  <a:pt x="5562601" y="4838325"/>
                  <a:pt x="4848549" y="6080873"/>
                  <a:pt x="3762493" y="6814598"/>
                </a:cubicBezTo>
                <a:lnTo>
                  <a:pt x="3694792" y="6858000"/>
                </a:lnTo>
                <a:lnTo>
                  <a:pt x="0" y="6858000"/>
                </a:lnTo>
                <a:lnTo>
                  <a:pt x="0" y="26016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2160000" bIns="288000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9A77974F-FF01-4E3F-957B-CC5A44F8CE16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095" y="863767"/>
            <a:ext cx="1203158" cy="1203158"/>
          </a:xfrm>
          <a:prstGeom prst="ellipse">
            <a:avLst/>
          </a:prstGeom>
          <a:solidFill>
            <a:schemeClr val="bg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626" y="4267200"/>
            <a:ext cx="3678918" cy="189664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add subtitle / presenter name(s)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694792" y="-1"/>
            <a:ext cx="8497208" cy="6858001"/>
          </a:xfrm>
          <a:custGeom>
            <a:avLst/>
            <a:gdLst>
              <a:gd name="connsiteX0" fmla="*/ 8001617 w 8497208"/>
              <a:gd name="connsiteY0" fmla="*/ 6414717 h 6858001"/>
              <a:gd name="connsiteX1" fmla="*/ 7980570 w 8497208"/>
              <a:gd name="connsiteY1" fmla="*/ 6439539 h 6858001"/>
              <a:gd name="connsiteX2" fmla="*/ 8034470 w 8497208"/>
              <a:gd name="connsiteY2" fmla="*/ 6517076 h 6858001"/>
              <a:gd name="connsiteX3" fmla="*/ 8090937 w 8497208"/>
              <a:gd name="connsiteY3" fmla="*/ 6510166 h 6858001"/>
              <a:gd name="connsiteX4" fmla="*/ 8091707 w 8497208"/>
              <a:gd name="connsiteY4" fmla="*/ 6506072 h 6858001"/>
              <a:gd name="connsiteX5" fmla="*/ 8095814 w 8497208"/>
              <a:gd name="connsiteY5" fmla="*/ 6478435 h 6858001"/>
              <a:gd name="connsiteX6" fmla="*/ 8062447 w 8497208"/>
              <a:gd name="connsiteY6" fmla="*/ 6464105 h 6858001"/>
              <a:gd name="connsiteX7" fmla="*/ 8064757 w 8497208"/>
              <a:gd name="connsiteY7" fmla="*/ 6499675 h 6858001"/>
              <a:gd name="connsiteX8" fmla="*/ 8064757 w 8497208"/>
              <a:gd name="connsiteY8" fmla="*/ 6504025 h 6858001"/>
              <a:gd name="connsiteX9" fmla="*/ 8048330 w 8497208"/>
              <a:gd name="connsiteY9" fmla="*/ 6515029 h 6858001"/>
              <a:gd name="connsiteX10" fmla="*/ 7993147 w 8497208"/>
              <a:gd name="connsiteY10" fmla="*/ 6433142 h 6858001"/>
              <a:gd name="connsiteX11" fmla="*/ 7994430 w 8497208"/>
              <a:gd name="connsiteY11" fmla="*/ 6431862 h 6858001"/>
              <a:gd name="connsiteX12" fmla="*/ 7995200 w 8497208"/>
              <a:gd name="connsiteY12" fmla="*/ 6432374 h 6858001"/>
              <a:gd name="connsiteX13" fmla="*/ 7995457 w 8497208"/>
              <a:gd name="connsiteY13" fmla="*/ 6432374 h 6858001"/>
              <a:gd name="connsiteX14" fmla="*/ 8062190 w 8497208"/>
              <a:gd name="connsiteY14" fmla="*/ 6459499 h 6858001"/>
              <a:gd name="connsiteX15" fmla="*/ 8096071 w 8497208"/>
              <a:gd name="connsiteY15" fmla="*/ 6474085 h 6858001"/>
              <a:gd name="connsiteX16" fmla="*/ 8122764 w 8497208"/>
              <a:gd name="connsiteY16" fmla="*/ 6486880 h 6858001"/>
              <a:gd name="connsiteX17" fmla="*/ 8134828 w 8497208"/>
              <a:gd name="connsiteY17" fmla="*/ 6503513 h 6858001"/>
              <a:gd name="connsiteX18" fmla="*/ 7984933 w 8497208"/>
              <a:gd name="connsiteY18" fmla="*/ 6615084 h 6858001"/>
              <a:gd name="connsiteX19" fmla="*/ 7984420 w 8497208"/>
              <a:gd name="connsiteY19" fmla="*/ 6615596 h 6858001"/>
              <a:gd name="connsiteX20" fmla="*/ 7983393 w 8497208"/>
              <a:gd name="connsiteY20" fmla="*/ 6617131 h 6858001"/>
              <a:gd name="connsiteX21" fmla="*/ 7983137 w 8497208"/>
              <a:gd name="connsiteY21" fmla="*/ 6617643 h 6858001"/>
              <a:gd name="connsiteX22" fmla="*/ 7978517 w 8497208"/>
              <a:gd name="connsiteY22" fmla="*/ 6631717 h 6858001"/>
              <a:gd name="connsiteX23" fmla="*/ 7997253 w 8497208"/>
              <a:gd name="connsiteY23" fmla="*/ 6655260 h 6858001"/>
              <a:gd name="connsiteX24" fmla="*/ 8009830 w 8497208"/>
              <a:gd name="connsiteY24" fmla="*/ 6657563 h 6858001"/>
              <a:gd name="connsiteX25" fmla="*/ 8012397 w 8497208"/>
              <a:gd name="connsiteY25" fmla="*/ 6657819 h 6858001"/>
              <a:gd name="connsiteX26" fmla="*/ 8136881 w 8497208"/>
              <a:gd name="connsiteY26" fmla="*/ 6633253 h 6858001"/>
              <a:gd name="connsiteX27" fmla="*/ 8146378 w 8497208"/>
              <a:gd name="connsiteY27" fmla="*/ 6607407 h 6858001"/>
              <a:gd name="connsiteX28" fmla="*/ 8103001 w 8497208"/>
              <a:gd name="connsiteY28" fmla="*/ 6582073 h 6858001"/>
              <a:gd name="connsiteX29" fmla="*/ 8093761 w 8497208"/>
              <a:gd name="connsiteY29" fmla="*/ 6588215 h 6858001"/>
              <a:gd name="connsiteX30" fmla="*/ 8128411 w 8497208"/>
              <a:gd name="connsiteY30" fmla="*/ 6611246 h 6858001"/>
              <a:gd name="connsiteX31" fmla="*/ 8126614 w 8497208"/>
              <a:gd name="connsiteY31" fmla="*/ 6614828 h 6858001"/>
              <a:gd name="connsiteX32" fmla="*/ 8124304 w 8497208"/>
              <a:gd name="connsiteY32" fmla="*/ 6614828 h 6858001"/>
              <a:gd name="connsiteX33" fmla="*/ 8047817 w 8497208"/>
              <a:gd name="connsiteY33" fmla="*/ 6619946 h 6858001"/>
              <a:gd name="connsiteX34" fmla="*/ 8040630 w 8497208"/>
              <a:gd name="connsiteY34" fmla="*/ 6620202 h 6858001"/>
              <a:gd name="connsiteX35" fmla="*/ 8052437 w 8497208"/>
              <a:gd name="connsiteY35" fmla="*/ 6610734 h 6858001"/>
              <a:gd name="connsiteX36" fmla="*/ 8173841 w 8497208"/>
              <a:gd name="connsiteY36" fmla="*/ 6529615 h 6858001"/>
              <a:gd name="connsiteX37" fmla="*/ 8144068 w 8497208"/>
              <a:gd name="connsiteY37" fmla="*/ 6452334 h 6858001"/>
              <a:gd name="connsiteX38" fmla="*/ 8001617 w 8497208"/>
              <a:gd name="connsiteY38" fmla="*/ 6414717 h 6858001"/>
              <a:gd name="connsiteX39" fmla="*/ 8063182 w 8497208"/>
              <a:gd name="connsiteY39" fmla="*/ 6306559 h 6858001"/>
              <a:gd name="connsiteX40" fmla="*/ 7947246 w 8497208"/>
              <a:gd name="connsiteY40" fmla="*/ 6409920 h 6858001"/>
              <a:gd name="connsiteX41" fmla="*/ 7903898 w 8497208"/>
              <a:gd name="connsiteY41" fmla="*/ 6477718 h 6858001"/>
              <a:gd name="connsiteX42" fmla="*/ 7922109 w 8497208"/>
              <a:gd name="connsiteY42" fmla="*/ 6498186 h 6858001"/>
              <a:gd name="connsiteX43" fmla="*/ 8041380 w 8497208"/>
              <a:gd name="connsiteY43" fmla="*/ 6559844 h 6858001"/>
              <a:gd name="connsiteX44" fmla="*/ 8050870 w 8497208"/>
              <a:gd name="connsiteY44" fmla="*/ 6553960 h 6858001"/>
              <a:gd name="connsiteX45" fmla="*/ 7945194 w 8497208"/>
              <a:gd name="connsiteY45" fmla="*/ 6495627 h 6858001"/>
              <a:gd name="connsiteX46" fmla="*/ 7928778 w 8497208"/>
              <a:gd name="connsiteY46" fmla="*/ 6480277 h 6858001"/>
              <a:gd name="connsiteX47" fmla="*/ 7958019 w 8497208"/>
              <a:gd name="connsiteY47" fmla="*/ 6449575 h 6858001"/>
              <a:gd name="connsiteX48" fmla="*/ 7974178 w 8497208"/>
              <a:gd name="connsiteY48" fmla="*/ 6433457 h 6858001"/>
              <a:gd name="connsiteX49" fmla="*/ 7976230 w 8497208"/>
              <a:gd name="connsiteY49" fmla="*/ 6416827 h 6858001"/>
              <a:gd name="connsiteX50" fmla="*/ 7997263 w 8497208"/>
              <a:gd name="connsiteY50" fmla="*/ 6410176 h 6858001"/>
              <a:gd name="connsiteX51" fmla="*/ 8024964 w 8497208"/>
              <a:gd name="connsiteY51" fmla="*/ 6382289 h 6858001"/>
              <a:gd name="connsiteX52" fmla="*/ 8047536 w 8497208"/>
              <a:gd name="connsiteY52" fmla="*/ 6364635 h 6858001"/>
              <a:gd name="connsiteX53" fmla="*/ 8053948 w 8497208"/>
              <a:gd name="connsiteY53" fmla="*/ 6376916 h 6858001"/>
              <a:gd name="connsiteX54" fmla="*/ 8058822 w 8497208"/>
              <a:gd name="connsiteY54" fmla="*/ 6421688 h 6858001"/>
              <a:gd name="connsiteX55" fmla="*/ 8097296 w 8497208"/>
              <a:gd name="connsiteY55" fmla="*/ 6432434 h 6858001"/>
              <a:gd name="connsiteX56" fmla="*/ 8063182 w 8497208"/>
              <a:gd name="connsiteY56" fmla="*/ 6306559 h 6858001"/>
              <a:gd name="connsiteX57" fmla="*/ 4802415 w 8497208"/>
              <a:gd name="connsiteY57" fmla="*/ 0 h 6858001"/>
              <a:gd name="connsiteX58" fmla="*/ 5373009 w 8497208"/>
              <a:gd name="connsiteY58" fmla="*/ 0 h 6858001"/>
              <a:gd name="connsiteX59" fmla="*/ 8497208 w 8497208"/>
              <a:gd name="connsiteY59" fmla="*/ 0 h 6858001"/>
              <a:gd name="connsiteX60" fmla="*/ 8497208 w 8497208"/>
              <a:gd name="connsiteY60" fmla="*/ 1 h 6858001"/>
              <a:gd name="connsiteX61" fmla="*/ 8497208 w 8497208"/>
              <a:gd name="connsiteY61" fmla="*/ 2601686 h 6858001"/>
              <a:gd name="connsiteX62" fmla="*/ 8497208 w 8497208"/>
              <a:gd name="connsiteY62" fmla="*/ 6858000 h 6858001"/>
              <a:gd name="connsiteX63" fmla="*/ 8497208 w 8497208"/>
              <a:gd name="connsiteY63" fmla="*/ 6858001 h 6858001"/>
              <a:gd name="connsiteX64" fmla="*/ 0 w 8497208"/>
              <a:gd name="connsiteY64" fmla="*/ 6858001 h 6858001"/>
              <a:gd name="connsiteX65" fmla="*/ 67701 w 8497208"/>
              <a:gd name="connsiteY65" fmla="*/ 6814599 h 6858001"/>
              <a:gd name="connsiteX66" fmla="*/ 1867809 w 8497208"/>
              <a:gd name="connsiteY66" fmla="*/ 3429001 h 6858001"/>
              <a:gd name="connsiteX67" fmla="*/ 67701 w 8497208"/>
              <a:gd name="connsiteY67" fmla="*/ 43403 h 6858001"/>
              <a:gd name="connsiteX68" fmla="*/ 1 w 8497208"/>
              <a:gd name="connsiteY68" fmla="*/ 1 h 6858001"/>
              <a:gd name="connsiteX69" fmla="*/ 4802413 w 8497208"/>
              <a:gd name="connsiteY69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497208" h="6858001">
                <a:moveTo>
                  <a:pt x="8001617" y="6414717"/>
                </a:moveTo>
                <a:cubicBezTo>
                  <a:pt x="7980570" y="6411902"/>
                  <a:pt x="7972100" y="6419579"/>
                  <a:pt x="7980570" y="6439539"/>
                </a:cubicBezTo>
                <a:cubicBezTo>
                  <a:pt x="7989297" y="6459243"/>
                  <a:pt x="8011370" y="6492254"/>
                  <a:pt x="8034470" y="6517076"/>
                </a:cubicBezTo>
                <a:cubicBezTo>
                  <a:pt x="8057827" y="6541642"/>
                  <a:pt x="8082981" y="6548551"/>
                  <a:pt x="8090937" y="6510166"/>
                </a:cubicBezTo>
                <a:cubicBezTo>
                  <a:pt x="8091194" y="6508887"/>
                  <a:pt x="8091451" y="6507608"/>
                  <a:pt x="8091707" y="6506072"/>
                </a:cubicBezTo>
                <a:cubicBezTo>
                  <a:pt x="8093504" y="6496348"/>
                  <a:pt x="8095044" y="6486880"/>
                  <a:pt x="8095814" y="6478435"/>
                </a:cubicBezTo>
                <a:cubicBezTo>
                  <a:pt x="8085547" y="6473829"/>
                  <a:pt x="8073997" y="6468967"/>
                  <a:pt x="8062447" y="6464105"/>
                </a:cubicBezTo>
                <a:cubicBezTo>
                  <a:pt x="8063217" y="6472806"/>
                  <a:pt x="8064244" y="6487904"/>
                  <a:pt x="8064757" y="6499675"/>
                </a:cubicBezTo>
                <a:cubicBezTo>
                  <a:pt x="8064757" y="6500954"/>
                  <a:pt x="8064757" y="6502490"/>
                  <a:pt x="8064757" y="6504025"/>
                </a:cubicBezTo>
                <a:cubicBezTo>
                  <a:pt x="8065527" y="6522705"/>
                  <a:pt x="8059110" y="6522705"/>
                  <a:pt x="8048330" y="6515029"/>
                </a:cubicBezTo>
                <a:cubicBezTo>
                  <a:pt x="8035754" y="6506072"/>
                  <a:pt x="7997510" y="6455661"/>
                  <a:pt x="7993147" y="6433142"/>
                </a:cubicBezTo>
                <a:cubicBezTo>
                  <a:pt x="7992890" y="6431862"/>
                  <a:pt x="7993660" y="6431606"/>
                  <a:pt x="7994430" y="6431862"/>
                </a:cubicBezTo>
                <a:cubicBezTo>
                  <a:pt x="7994687" y="6432118"/>
                  <a:pt x="7994943" y="6432118"/>
                  <a:pt x="7995200" y="6432374"/>
                </a:cubicBezTo>
                <a:cubicBezTo>
                  <a:pt x="7995200" y="6432374"/>
                  <a:pt x="7995200" y="6432374"/>
                  <a:pt x="7995457" y="6432374"/>
                </a:cubicBezTo>
                <a:cubicBezTo>
                  <a:pt x="8003927" y="6435701"/>
                  <a:pt x="8032930" y="6447216"/>
                  <a:pt x="8062190" y="6459499"/>
                </a:cubicBezTo>
                <a:cubicBezTo>
                  <a:pt x="8073741" y="6464361"/>
                  <a:pt x="8085547" y="6469479"/>
                  <a:pt x="8096071" y="6474085"/>
                </a:cubicBezTo>
                <a:cubicBezTo>
                  <a:pt x="8106594" y="6478691"/>
                  <a:pt x="8115834" y="6483297"/>
                  <a:pt x="8122764" y="6486880"/>
                </a:cubicBezTo>
                <a:cubicBezTo>
                  <a:pt x="8135341" y="6493533"/>
                  <a:pt x="8140218" y="6498139"/>
                  <a:pt x="8134828" y="6503513"/>
                </a:cubicBezTo>
                <a:cubicBezTo>
                  <a:pt x="8108647" y="6530382"/>
                  <a:pt x="8016504" y="6568255"/>
                  <a:pt x="7984933" y="6615084"/>
                </a:cubicBezTo>
                <a:cubicBezTo>
                  <a:pt x="7984933" y="6615084"/>
                  <a:pt x="7984677" y="6615340"/>
                  <a:pt x="7984420" y="6615596"/>
                </a:cubicBezTo>
                <a:cubicBezTo>
                  <a:pt x="7984163" y="6616108"/>
                  <a:pt x="7983650" y="6616619"/>
                  <a:pt x="7983393" y="6617131"/>
                </a:cubicBezTo>
                <a:cubicBezTo>
                  <a:pt x="7983393" y="6617387"/>
                  <a:pt x="7983393" y="6617643"/>
                  <a:pt x="7983137" y="6617643"/>
                </a:cubicBezTo>
                <a:cubicBezTo>
                  <a:pt x="7981597" y="6620714"/>
                  <a:pt x="7979287" y="6625576"/>
                  <a:pt x="7978517" y="6631717"/>
                </a:cubicBezTo>
                <a:cubicBezTo>
                  <a:pt x="7977233" y="6641953"/>
                  <a:pt x="7982623" y="6651421"/>
                  <a:pt x="7997253" y="6655260"/>
                </a:cubicBezTo>
                <a:cubicBezTo>
                  <a:pt x="8001103" y="6656283"/>
                  <a:pt x="8005210" y="6657051"/>
                  <a:pt x="8009830" y="6657563"/>
                </a:cubicBezTo>
                <a:cubicBezTo>
                  <a:pt x="8010600" y="6657819"/>
                  <a:pt x="8011627" y="6657819"/>
                  <a:pt x="8012397" y="6657819"/>
                </a:cubicBezTo>
                <a:cubicBezTo>
                  <a:pt x="8040887" y="6659098"/>
                  <a:pt x="8114551" y="6642977"/>
                  <a:pt x="8136881" y="6633253"/>
                </a:cubicBezTo>
                <a:cubicBezTo>
                  <a:pt x="8159981" y="6623017"/>
                  <a:pt x="8153051" y="6612781"/>
                  <a:pt x="8146378" y="6607407"/>
                </a:cubicBezTo>
                <a:cubicBezTo>
                  <a:pt x="8141244" y="6603313"/>
                  <a:pt x="8115577" y="6588983"/>
                  <a:pt x="8103001" y="6582073"/>
                </a:cubicBezTo>
                <a:cubicBezTo>
                  <a:pt x="8099664" y="6584376"/>
                  <a:pt x="8097097" y="6585912"/>
                  <a:pt x="8093761" y="6588215"/>
                </a:cubicBezTo>
                <a:cubicBezTo>
                  <a:pt x="8115064" y="6601010"/>
                  <a:pt x="8123534" y="6607407"/>
                  <a:pt x="8128411" y="6611246"/>
                </a:cubicBezTo>
                <a:cubicBezTo>
                  <a:pt x="8130464" y="6612781"/>
                  <a:pt x="8129438" y="6614572"/>
                  <a:pt x="8126614" y="6614828"/>
                </a:cubicBezTo>
                <a:cubicBezTo>
                  <a:pt x="8125844" y="6614828"/>
                  <a:pt x="8125074" y="6614828"/>
                  <a:pt x="8124304" y="6614828"/>
                </a:cubicBezTo>
                <a:cubicBezTo>
                  <a:pt x="8104027" y="6616364"/>
                  <a:pt x="8065784" y="6618922"/>
                  <a:pt x="8047817" y="6619946"/>
                </a:cubicBezTo>
                <a:cubicBezTo>
                  <a:pt x="8045250" y="6620202"/>
                  <a:pt x="8042170" y="6620202"/>
                  <a:pt x="8040630" y="6620202"/>
                </a:cubicBezTo>
                <a:cubicBezTo>
                  <a:pt x="8044994" y="6616108"/>
                  <a:pt x="8049870" y="6612525"/>
                  <a:pt x="8052437" y="6610734"/>
                </a:cubicBezTo>
                <a:cubicBezTo>
                  <a:pt x="8090937" y="6583609"/>
                  <a:pt x="8154848" y="6545736"/>
                  <a:pt x="8173841" y="6529615"/>
                </a:cubicBezTo>
                <a:cubicBezTo>
                  <a:pt x="8187701" y="6517587"/>
                  <a:pt x="8225688" y="6480994"/>
                  <a:pt x="8144068" y="6452334"/>
                </a:cubicBezTo>
                <a:cubicBezTo>
                  <a:pt x="8120711" y="6444401"/>
                  <a:pt x="8062704" y="6422906"/>
                  <a:pt x="8001617" y="6414717"/>
                </a:cubicBezTo>
                <a:close/>
                <a:moveTo>
                  <a:pt x="8063182" y="6306559"/>
                </a:moveTo>
                <a:cubicBezTo>
                  <a:pt x="8043432" y="6304000"/>
                  <a:pt x="8013678" y="6328817"/>
                  <a:pt x="7947246" y="6409920"/>
                </a:cubicBezTo>
                <a:cubicBezTo>
                  <a:pt x="7934934" y="6424759"/>
                  <a:pt x="7906206" y="6461088"/>
                  <a:pt x="7903898" y="6477718"/>
                </a:cubicBezTo>
                <a:cubicBezTo>
                  <a:pt x="7902359" y="6489487"/>
                  <a:pt x="7914927" y="6494604"/>
                  <a:pt x="7922109" y="6498186"/>
                </a:cubicBezTo>
                <a:cubicBezTo>
                  <a:pt x="7928778" y="6501768"/>
                  <a:pt x="8005727" y="6539888"/>
                  <a:pt x="8041380" y="6559844"/>
                </a:cubicBezTo>
                <a:cubicBezTo>
                  <a:pt x="8044458" y="6557797"/>
                  <a:pt x="8047536" y="6555751"/>
                  <a:pt x="8050870" y="6553960"/>
                </a:cubicBezTo>
                <a:cubicBezTo>
                  <a:pt x="8029581" y="6542447"/>
                  <a:pt x="7969561" y="6510211"/>
                  <a:pt x="7945194" y="6495627"/>
                </a:cubicBezTo>
                <a:cubicBezTo>
                  <a:pt x="7935190" y="6489743"/>
                  <a:pt x="7928265" y="6484882"/>
                  <a:pt x="7928778" y="6480277"/>
                </a:cubicBezTo>
                <a:cubicBezTo>
                  <a:pt x="7929548" y="6474648"/>
                  <a:pt x="7944168" y="6463391"/>
                  <a:pt x="7958019" y="6449575"/>
                </a:cubicBezTo>
                <a:cubicBezTo>
                  <a:pt x="7961610" y="6445994"/>
                  <a:pt x="7967509" y="6440109"/>
                  <a:pt x="7974178" y="6433457"/>
                </a:cubicBezTo>
                <a:cubicBezTo>
                  <a:pt x="7972382" y="6426550"/>
                  <a:pt x="7973152" y="6420921"/>
                  <a:pt x="7976230" y="6416827"/>
                </a:cubicBezTo>
                <a:cubicBezTo>
                  <a:pt x="7980077" y="6411711"/>
                  <a:pt x="7987003" y="6409664"/>
                  <a:pt x="7997263" y="6410176"/>
                </a:cubicBezTo>
                <a:cubicBezTo>
                  <a:pt x="8009831" y="6397639"/>
                  <a:pt x="8021117" y="6386382"/>
                  <a:pt x="8024964" y="6382289"/>
                </a:cubicBezTo>
                <a:cubicBezTo>
                  <a:pt x="8033941" y="6373334"/>
                  <a:pt x="8043432" y="6364124"/>
                  <a:pt x="8047536" y="6364635"/>
                </a:cubicBezTo>
                <a:cubicBezTo>
                  <a:pt x="8050870" y="6365147"/>
                  <a:pt x="8052666" y="6368217"/>
                  <a:pt x="8053948" y="6376916"/>
                </a:cubicBezTo>
                <a:cubicBezTo>
                  <a:pt x="8054974" y="6384591"/>
                  <a:pt x="8057539" y="6406850"/>
                  <a:pt x="8058822" y="6421688"/>
                </a:cubicBezTo>
                <a:cubicBezTo>
                  <a:pt x="8072672" y="6425014"/>
                  <a:pt x="8085497" y="6428852"/>
                  <a:pt x="8097296" y="6432434"/>
                </a:cubicBezTo>
                <a:cubicBezTo>
                  <a:pt x="8095757" y="6330864"/>
                  <a:pt x="8084215" y="6309373"/>
                  <a:pt x="8063182" y="6306559"/>
                </a:cubicBezTo>
                <a:close/>
                <a:moveTo>
                  <a:pt x="4802415" y="0"/>
                </a:moveTo>
                <a:lnTo>
                  <a:pt x="5373009" y="0"/>
                </a:lnTo>
                <a:lnTo>
                  <a:pt x="8497208" y="0"/>
                </a:lnTo>
                <a:lnTo>
                  <a:pt x="8497208" y="1"/>
                </a:lnTo>
                <a:lnTo>
                  <a:pt x="8497208" y="2601686"/>
                </a:lnTo>
                <a:lnTo>
                  <a:pt x="8497208" y="6858000"/>
                </a:lnTo>
                <a:lnTo>
                  <a:pt x="8497208" y="6858001"/>
                </a:lnTo>
                <a:lnTo>
                  <a:pt x="0" y="6858001"/>
                </a:lnTo>
                <a:lnTo>
                  <a:pt x="67701" y="6814599"/>
                </a:lnTo>
                <a:cubicBezTo>
                  <a:pt x="1153758" y="6080874"/>
                  <a:pt x="1867809" y="4838326"/>
                  <a:pt x="1867809" y="3429001"/>
                </a:cubicBezTo>
                <a:cubicBezTo>
                  <a:pt x="1867809" y="2019677"/>
                  <a:pt x="1153758" y="777128"/>
                  <a:pt x="67701" y="43403"/>
                </a:cubicBezTo>
                <a:lnTo>
                  <a:pt x="1" y="1"/>
                </a:lnTo>
                <a:lnTo>
                  <a:pt x="4802413" y="1"/>
                </a:lnTo>
                <a:close/>
              </a:path>
            </a:pathLst>
          </a:custGeom>
        </p:spPr>
        <p:txBody>
          <a:bodyPr wrap="square" tIns="360000" b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r>
              <a:rPr lang="en-US" dirty="0"/>
              <a:t>Alternatively, you can fill this shape </a:t>
            </a:r>
            <a:br>
              <a:rPr lang="en-US" dirty="0"/>
            </a:br>
            <a:r>
              <a:rPr lang="en-US" dirty="0"/>
              <a:t>with a solid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Images can be scaled within this frame </a:t>
            </a:r>
            <a:br>
              <a:rPr lang="en-US" dirty="0"/>
            </a:br>
            <a:r>
              <a:rPr lang="en-US" dirty="0"/>
              <a:t>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2110016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320280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429559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9428" y="2019453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428" y="3110417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4203207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99391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714202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629013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454382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1716591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99428" y="2631402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99428" y="3546213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99428" y="4461025"/>
            <a:ext cx="741600" cy="7416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39988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2819" userDrawn="1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0346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46068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21790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397512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9400" y="473234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57303" y="1681863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7303" y="2439083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7303" y="3196303"/>
            <a:ext cx="619200" cy="6192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57303" y="3953523"/>
            <a:ext cx="619200" cy="6192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57303" y="4710743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3123" y="1855084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3123" y="2619616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13123" y="3384148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13123" y="414868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13123" y="491321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2624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2624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2624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2624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2624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17">
          <p15:clr>
            <a:srgbClr val="A4A3A4"/>
          </p15:clr>
        </p15:guide>
        <p15:guide id="6" pos="3876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20063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006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2006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006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20063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24338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24338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24338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24338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24338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75613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6412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75613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3641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75613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3641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075613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3641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75613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6412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593" userDrawn="1">
          <p15:clr>
            <a:srgbClr val="A4A3A4"/>
          </p15:clr>
        </p15:guide>
        <p15:guide id="6" pos="266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019" userDrawn="1">
          <p15:clr>
            <a:srgbClr val="A4A3A4"/>
          </p15:clr>
        </p15:guide>
        <p15:guide id="14" pos="5087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3111949-E0F7-4A2E-A548-C3A3552F309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3" y="13777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3" y="22504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3" y="31231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3" y="39958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3" y="48685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DAF5-5DED-475C-9142-6C8A5928A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18093" cy="4489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4" y="13777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4" y="22504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4" y="31231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4" y="39958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4" y="48685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49767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8638" y="13777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49767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48638" y="22504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60251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8638" y="31231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49767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8638" y="39958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60251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8638" y="48685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801-62D1-4986-A953-6C97953A3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  <p15:guide id="7" pos="4498" userDrawn="1">
          <p15:clr>
            <a:srgbClr val="A4A3A4"/>
          </p15:clr>
        </p15:guide>
        <p15:guide id="8" pos="5042" userDrawn="1">
          <p15:clr>
            <a:srgbClr val="A4A3A4"/>
          </p15:clr>
        </p15:guide>
        <p15:guide id="9" pos="5133" userDrawn="1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2"/>
            <a:ext cx="6985000" cy="424732"/>
          </a:xfrm>
          <a:ln w="12700"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7ED80-DD6F-4EA5-9527-BFFE5DB03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275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3449" y="14885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3449" y="23612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3449" y="32339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83449" y="41066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3449" y="49793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E59-1420-4ACC-A9D4-962788C87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5" userDrawn="1">
          <p15:clr>
            <a:srgbClr val="A4A3A4"/>
          </p15:clr>
        </p15:guide>
        <p15:guide id="3" pos="4588" userDrawn="1">
          <p15:clr>
            <a:srgbClr val="A4A3A4"/>
          </p15:clr>
        </p15:guide>
        <p15:guide id="5" pos="4384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323" y="555585"/>
            <a:ext cx="5615354" cy="561427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31D2-AD7B-454A-86A6-EA48B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D97D-3F39-4649-B10A-ECD97F3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2" name="DO NOT DELETE (BRANDIN)">
            <a:extLst>
              <a:ext uri="{FF2B5EF4-FFF2-40B4-BE49-F238E27FC236}">
                <a16:creationId xmlns:a16="http://schemas.microsoft.com/office/drawing/2014/main" id="{48A2DD15-B119-4F14-A712-D85885B57751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EDDEBCA3-4A93-4672-9C3B-DA8C5884737B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9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049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989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28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868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019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58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898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9837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D61434D5-669D-4ED7-892E-B498926A2D14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54652" y="19779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454652" y="15739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7989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7989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989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989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78155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78155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78155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78155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78155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8155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8155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8155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849450"/>
            <a:ext cx="371520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3846513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7037" y="2849450"/>
            <a:ext cx="371520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7037" y="2032113"/>
            <a:ext cx="383381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3" y="2849450"/>
            <a:ext cx="3715200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6088" y="2032113"/>
            <a:ext cx="3717925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0042" y="2032113"/>
            <a:ext cx="2901237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0" rIns="180000" bIns="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49450"/>
            <a:ext cx="2772653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2916238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1437" y="2849450"/>
            <a:ext cx="2772653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438" y="2032113"/>
            <a:ext cx="2901237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0044" y="2849450"/>
            <a:ext cx="2772656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651" y="2849312"/>
            <a:ext cx="2785359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8653" y="2032113"/>
            <a:ext cx="2785358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849450"/>
            <a:ext cx="217904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2032113"/>
            <a:ext cx="2305886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101" y="2849450"/>
            <a:ext cx="217904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6859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2214" y="2849450"/>
            <a:ext cx="2177451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541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258" y="2849312"/>
            <a:ext cx="2178000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25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3470" y="2032112"/>
            <a:ext cx="2180543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3470" y="2849450"/>
            <a:ext cx="2185225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7B56B-73D6-4A19-882D-95753699D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79"/>
            <a:ext cx="2554207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290" y="1630679"/>
            <a:ext cx="271000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8706" y="1630685"/>
            <a:ext cx="2695308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787C2F-ABF6-4580-A286-19F5002B6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6"/>
            <a:ext cx="1874049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3249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8782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74314" y="1630687"/>
            <a:ext cx="200969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340F0A6-2BF6-40C8-B334-1CA3D3443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0"/>
            <a:ext cx="1497901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032" y="1630680"/>
            <a:ext cx="1596712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686" y="1630680"/>
            <a:ext cx="1606825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24342" y="1630680"/>
            <a:ext cx="1598649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6997" y="1630686"/>
            <a:ext cx="1597017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D847E-4947-4071-B074-4D68F0551734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1365" y="5721531"/>
            <a:ext cx="4692647" cy="47924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4966039" cy="479244"/>
          </a:xfrm>
        </p:spPr>
        <p:txBody>
          <a:bodyPr anchor="ctr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363" y="1025839"/>
            <a:ext cx="4744814" cy="4744814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1365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8413" y="5762415"/>
            <a:ext cx="2685600" cy="424732"/>
          </a:xfrm>
        </p:spPr>
        <p:txBody>
          <a:bodyPr anchor="b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2685600" cy="424732"/>
          </a:xfrm>
        </p:spPr>
        <p:txBody>
          <a:bodyPr anchor="t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16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23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363" y="5762415"/>
            <a:ext cx="2685600" cy="424732"/>
          </a:xfrm>
        </p:spPr>
        <p:txBody>
          <a:bodyPr anchor="b" anchorCtr="0"/>
          <a:lstStyle>
            <a:lvl1pPr marL="0" indent="0" algn="l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00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7C53197B-02C6-4AD6-B28A-D02CB72559F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419100" y="4864100"/>
            <a:ext cx="9156700" cy="102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2699"/>
              </a:lnSpc>
              <a:spcBef>
                <a:spcPts val="780"/>
              </a:spcBef>
            </a:pP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remove 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the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unlawful. AstraZeneca PLC,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>
                <a:solidFill>
                  <a:schemeClr val="tx1"/>
                </a:solidFill>
                <a:latin typeface="+mn-lt"/>
                <a:cs typeface="Arial"/>
              </a:rPr>
              <a:t>Campus,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Cambridge, CB2 0AA, UK,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T: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+44(0)203 749 5000,</a:t>
            </a:r>
            <a:r>
              <a:rPr lang="en-US" sz="1200" spc="85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u="none" spc="1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F1299135-0714-4CF7-A974-069E1C738F3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1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2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tags" Target="../tags/tag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tags" Target="../tags/tag58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.png"/><Relationship Id="rId5" Type="http://schemas.openxmlformats.org/officeDocument/2006/relationships/tags" Target="../tags/tag6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tags" Target="../tags/tag68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6258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6258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7337"/>
            <a:ext cx="11376025" cy="46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852" r:id="rId9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C35EA4"/>
          </p15:clr>
        </p15:guide>
        <p15:guide id="2" pos="7423" userDrawn="1">
          <p15:clr>
            <a:srgbClr val="C35EA4"/>
          </p15:clr>
        </p15:guide>
        <p15:guide id="3" orient="horz" pos="3906" userDrawn="1">
          <p15:clr>
            <a:srgbClr val="C35EA4"/>
          </p15:clr>
        </p15:guide>
        <p15:guide id="4" orient="horz" pos="25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3848" r:id="rId3"/>
    <p:sldLayoutId id="2147484116" r:id="rId4"/>
    <p:sldLayoutId id="2147484114" r:id="rId5"/>
    <p:sldLayoutId id="2147484115" r:id="rId6"/>
    <p:sldLayoutId id="2147483993" r:id="rId7"/>
    <p:sldLayoutId id="2147483994" r:id="rId8"/>
    <p:sldLayoutId id="2147484101" r:id="rId9"/>
    <p:sldLayoutId id="2147484102" r:id="rId10"/>
    <p:sldLayoutId id="2147484103" r:id="rId11"/>
    <p:sldLayoutId id="2147484104" r:id="rId12"/>
    <p:sldLayoutId id="2147483985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05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008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ba0518c3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ba076b2933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ba05e08a6b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ba03a484088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ba035fe23b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2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</p:spPr>
        <p:txBody>
          <a:bodyPr/>
          <a:lstStyle/>
          <a:p>
            <a:r>
              <a:rPr/>
              <a:t>Univariate plots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2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</p:spPr>
        <p:txBody>
          <a:bodyPr/>
          <a:lstStyle/>
          <a:p>
            <a:r>
              <a:rPr/>
              <a:t>Bivariate plots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2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</p:spPr>
        <p:txBody>
          <a:bodyPr/>
          <a:lstStyle/>
          <a:p>
            <a:r>
              <a:rPr/>
              <a:t>Survival curves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/>
          <a:lstStyle/>
          <a:p>
            <a:r>
              <a:rPr/>
              <a:t>Examples of plots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</p:spPr>
        <p:txBody>
          <a:bodyPr/>
          <a:lstStyle/>
          <a:p>
            <a:r>
              <a:rPr/>
              <a:t>Abhijit Dasgupta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2"/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/>
          <a:lstStyle/>
          <a:p>
            <a:r>
              <a:rPr/>
              <a:t>1 March, 2021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/>
          <a:lstStyle/>
          <a:p>
            <a:r>
              <a:rPr/>
              <a:t>Strictly Confidential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ARTICULATE_SLIDE_THUMBNAIL_REFRESH" val="1"/>
  <p:tag name="BRANDIN_SMARTPASTE" val="ACTIVE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AF65277B-5A4A-E847-B91C-4A043C0B3E39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28E95FC7-9457-7445-B434-4AB4137BAA3E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00C3A248-896A-6C49-A065-0B81F0BF9315}"/>
    </a:ext>
  </a:extLst>
</a:theme>
</file>

<file path=ppt/theme/theme4.xml><?xml version="1.0" encoding="utf-8"?>
<a:theme xmlns:a="http://schemas.openxmlformats.org/drawingml/2006/main" name="Key Statemen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4F59E6D8-02BB-1F4E-A832-F926265E3644}"/>
    </a:ext>
  </a:extLst>
</a:theme>
</file>

<file path=ppt/theme/theme5.xml><?xml version="1.0" encoding="utf-8"?>
<a:theme xmlns:a="http://schemas.openxmlformats.org/drawingml/2006/main" name="Lis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BC94FBDC-9A07-B14A-AD71-7C251BB1BD56}"/>
    </a:ext>
  </a:extLst>
</a:theme>
</file>

<file path=ppt/theme/theme6.xml><?xml version="1.0" encoding="utf-8"?>
<a:theme xmlns:a="http://schemas.openxmlformats.org/drawingml/2006/main" name="Agenda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560F3849-EA9B-8741-861E-AF15AE7C4EED}"/>
    </a:ext>
  </a:extLst>
</a:theme>
</file>

<file path=ppt/theme/theme7.xml><?xml version="1.0" encoding="utf-8"?>
<a:theme xmlns:a="http://schemas.openxmlformats.org/drawingml/2006/main" name="Speak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9DBE80E8-264E-4C41-9553-8C68983EF1FD}"/>
    </a:ext>
  </a:extLst>
</a:theme>
</file>

<file path=ppt/theme/theme8.xml><?xml version="1.0" encoding="utf-8"?>
<a:theme xmlns:a="http://schemas.openxmlformats.org/drawingml/2006/main" name="Logo Hold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7997EC05-DA5F-804D-B21A-609A617D744B}"/>
    </a:ext>
  </a:extLst>
</a:theme>
</file>

<file path=ppt/theme/theme9.xml><?xml version="1.0" encoding="utf-8"?>
<a:theme xmlns:a="http://schemas.openxmlformats.org/drawingml/2006/main" name="Diagram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CE53B559-7C47-A644-9E12-0E1EB3C240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BrandIn lastLayout="1"/>
</file>

<file path=customXml/item10.xml><?xml version="1.0" encoding="utf-8"?>
<BrandIn lastLayout="1"/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9DB2226E9054EAA931B5CD736B336" ma:contentTypeVersion="12" ma:contentTypeDescription="Create a new document." ma:contentTypeScope="" ma:versionID="5da223aa5ec6494b69abd43dff3bf590">
  <xsd:schema xmlns:xsd="http://www.w3.org/2001/XMLSchema" xmlns:xs="http://www.w3.org/2001/XMLSchema" xmlns:p="http://schemas.microsoft.com/office/2006/metadata/properties" xmlns:ns2="0c9131b5-4f7a-4fc7-9a57-73dee8b9041c" xmlns:ns3="a5bf85ab-5b89-45d5-812d-d881043611a5" targetNamespace="http://schemas.microsoft.com/office/2006/metadata/properties" ma:root="true" ma:fieldsID="3af6329a55beb8c56550e1368f9c5d41" ns2:_="" ns3:_="">
    <xsd:import namespace="0c9131b5-4f7a-4fc7-9a57-73dee8b9041c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31b5-4f7a-4fc7-9a57-73dee8b90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BrandIn lastLayout="1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BrandIn lastLayout="1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BrandIn lastLayout="1"/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D8B9FEFC-EE17-4515-A8D9-AD44478F0ED6}">
  <ds:schemaRefs/>
</ds:datastoreItem>
</file>

<file path=customXml/itemProps10.xml><?xml version="1.0" encoding="utf-8"?>
<ds:datastoreItem xmlns:ds="http://schemas.openxmlformats.org/officeDocument/2006/customXml" ds:itemID="{8B6B0787-9734-4296-B5D3-EC4759041B1D}">
  <ds:schemaRefs/>
</ds:datastoreItem>
</file>

<file path=customXml/itemProps11.xml><?xml version="1.0" encoding="utf-8"?>
<ds:datastoreItem xmlns:ds="http://schemas.openxmlformats.org/officeDocument/2006/customXml" ds:itemID="{01003D91-D967-4905-9830-369C075D7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31b5-4f7a-4fc7-9a57-73dee8b9041c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F6414CD9-7AB0-4F44-807F-DF912C5E1A13}">
  <ds:schemaRefs/>
</ds:datastoreItem>
</file>

<file path=customXml/itemProps2.xml><?xml version="1.0" encoding="utf-8"?>
<ds:datastoreItem xmlns:ds="http://schemas.openxmlformats.org/officeDocument/2006/customXml" ds:itemID="{2AD41FD2-E42A-4705-AA0D-8522130717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c9131b5-4f7a-4fc7-9a57-73dee8b9041c"/>
    <ds:schemaRef ds:uri="http://schemas.microsoft.com/office/infopath/2007/PartnerControls"/>
    <ds:schemaRef ds:uri="http://purl.org/dc/terms/"/>
    <ds:schemaRef ds:uri="a5bf85ab-5b89-45d5-812d-d881043611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BB04B5-40D2-4FDA-9336-7994D079CE4F}">
  <ds:schemaRefs/>
</ds:datastoreItem>
</file>

<file path=customXml/itemProps5.xml><?xml version="1.0" encoding="utf-8"?>
<ds:datastoreItem xmlns:ds="http://schemas.openxmlformats.org/officeDocument/2006/customXml" ds:itemID="{65C99F1C-FB57-46A7-9B3A-75339810ED4F}">
  <ds:schemaRefs/>
</ds:datastoreItem>
</file>

<file path=customXml/itemProps6.xml><?xml version="1.0" encoding="utf-8"?>
<ds:datastoreItem xmlns:ds="http://schemas.openxmlformats.org/officeDocument/2006/customXml" ds:itemID="{82D07F71-FAE4-4758-BC0B-60609551B1CC}">
  <ds:schemaRefs/>
</ds:datastoreItem>
</file>

<file path=customXml/itemProps7.xml><?xml version="1.0" encoding="utf-8"?>
<ds:datastoreItem xmlns:ds="http://schemas.openxmlformats.org/officeDocument/2006/customXml" ds:itemID="{3DB22CCA-FF5C-41A5-90F8-AC554C621565}">
  <ds:schemaRefs/>
</ds:datastoreItem>
</file>

<file path=customXml/itemProps8.xml><?xml version="1.0" encoding="utf-8"?>
<ds:datastoreItem xmlns:ds="http://schemas.openxmlformats.org/officeDocument/2006/customXml" ds:itemID="{CE231AE7-799C-476B-948C-13293BA93F71}">
  <ds:schemaRefs/>
</ds:datastoreItem>
</file>

<file path=customXml/itemProps9.xml><?xml version="1.0" encoding="utf-8"?>
<ds:datastoreItem xmlns:ds="http://schemas.openxmlformats.org/officeDocument/2006/customXml" ds:itemID="{A9377F0E-6DE4-47A6-94F7-B5269FE2FC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AstraZeneca Standard Template</Template>
  <TotalTime>0</TotalTime>
  <Words>13</Words>
  <Application>Microsoft Macintosh PowerPoint</Application>
  <PresentationFormat>Widescreen</PresentationFormat>
  <Paragraphs>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Calisto MT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Das Gupta, Abhijit</dc:creator>
  <cp:lastModifiedBy>ksrd721</cp:lastModifiedBy>
  <cp:revision>1</cp:revision>
  <dcterms:created xsi:type="dcterms:W3CDTF">2021-02-09T21:50:59Z</dcterms:created>
  <dcterms:modified xsi:type="dcterms:W3CDTF">2021-03-01T05:23:53Z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0x010100EC99DB2226E9054EAA931B5CD736B336</vt:lpwstr>
  </property>
  <property fmtid="{D5CDD505-2E9C-101B-9397-08002B2CF9AE}" pid="3" name="Version">
    <vt:lpwstr>ASTR 3935 - Template &amp; Model Slides 23.pptx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</Properties>
</file>