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2F8F-6A55-7847-B590-2089C7306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7DF3F-281F-5642-8550-C741D5C7B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3507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Dasgupta</dc:creator>
  <cp:lastModifiedBy>Abhijit Dasgupta</cp:lastModifiedBy>
  <cp:revision>1</cp:revision>
  <dcterms:created xsi:type="dcterms:W3CDTF">2021-03-01T10:40:21Z</dcterms:created>
  <dcterms:modified xsi:type="dcterms:W3CDTF">2021-03-01T10:41:04Z</dcterms:modified>
</cp:coreProperties>
</file>